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6" r:id="rId6"/>
    <p:sldId id="262" r:id="rId7"/>
    <p:sldId id="261" r:id="rId8"/>
    <p:sldId id="260" r:id="rId9"/>
    <p:sldId id="266" r:id="rId10"/>
    <p:sldId id="263" r:id="rId11"/>
    <p:sldId id="259" r:id="rId12"/>
    <p:sldId id="277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0109A8-9D4D-4040-B766-BC909B3D0427}" v="25" dt="2022-06-07T13:08:20.256"/>
    <p1510:client id="{92A368EF-AADF-469A-B535-5E8BB80B12E9}" v="2106" dt="2022-06-07T19:56:49.993"/>
    <p1510:client id="{EE9C22B2-67A4-4F6F-B3DF-871195FA9B87}" v="330" dt="2022-06-07T15:03:29.8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pPr/>
              <a:t>04.09.2024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30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pPr/>
              <a:t>04.09.2024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18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pPr/>
              <a:t>04.09.2024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pPr/>
              <a:t>04.09.2024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pPr/>
              <a:t>04.09.2024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28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pPr/>
              <a:t>04.09.2024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06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pPr/>
              <a:t>04.09.2024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7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pPr/>
              <a:t>04.09.2024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8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pPr/>
              <a:t>04.09.2024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79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pPr/>
              <a:t>04.09.2024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0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pPr/>
              <a:t>04.09.2024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pPr/>
              <a:t>04.09.2024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58ADA-DDE5-40A5-9BF1-B0BC81F4C7C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A292AEA-2528-46C0-B426-95822B6141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8B7B198-E4DF-43CD-AD8C-1998843237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2BE67753-EA0E-4819-8D22-0B6600CF72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96934" y="3984"/>
            <a:ext cx="9376632" cy="6858000"/>
          </a:xfrm>
          <a:custGeom>
            <a:avLst/>
            <a:gdLst>
              <a:gd name="connsiteX0" fmla="*/ 1691615 w 9376632"/>
              <a:gd name="connsiteY0" fmla="*/ 0 h 6858000"/>
              <a:gd name="connsiteX1" fmla="*/ 7685017 w 9376632"/>
              <a:gd name="connsiteY1" fmla="*/ 0 h 6858000"/>
              <a:gd name="connsiteX2" fmla="*/ 7840634 w 9376632"/>
              <a:gd name="connsiteY2" fmla="*/ 134799 h 6858000"/>
              <a:gd name="connsiteX3" fmla="*/ 9376632 w 9376632"/>
              <a:gd name="connsiteY3" fmla="*/ 3605175 h 6858000"/>
              <a:gd name="connsiteX4" fmla="*/ 8158692 w 9376632"/>
              <a:gd name="connsiteY4" fmla="*/ 6757493 h 6858000"/>
              <a:gd name="connsiteX5" fmla="*/ 8062868 w 9376632"/>
              <a:gd name="connsiteY5" fmla="*/ 6858000 h 6858000"/>
              <a:gd name="connsiteX6" fmla="*/ 1313765 w 9376632"/>
              <a:gd name="connsiteY6" fmla="*/ 6858000 h 6858000"/>
              <a:gd name="connsiteX7" fmla="*/ 1217940 w 9376632"/>
              <a:gd name="connsiteY7" fmla="*/ 6757493 h 6858000"/>
              <a:gd name="connsiteX8" fmla="*/ 0 w 9376632"/>
              <a:gd name="connsiteY8" fmla="*/ 3605175 h 6858000"/>
              <a:gd name="connsiteX9" fmla="*/ 1535999 w 9376632"/>
              <a:gd name="connsiteY9" fmla="*/ 1347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76632" h="685800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76D63AC-0421-45EC-B383-E79A61A78C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  <a:solidFill>
            <a:schemeClr val="bg1">
              <a:alpha val="30000"/>
            </a:schemeClr>
          </a:soli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997A32E-7032-4107-9C8B-99DB59EDD5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43BB27F-1470-42CA-91FF-D94BC691C8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997B002-17FD-47B3-A06A-76802FE15C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401EA35-9D2E-43B7-860F-EBB8A6C3E0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8C44827-3D81-4FF9-B4A5-5650D1B20A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613D97F-F6DF-4D32-AD91-209A80E7A23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2B0ED5C-927D-4C5F-8F27-1B403820B97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502730" y="1820562"/>
            <a:ext cx="5186842" cy="2075935"/>
          </a:xfrm>
        </p:spPr>
        <p:txBody>
          <a:bodyPr anchor="b">
            <a:normAutofit fontScale="90000"/>
          </a:bodyPr>
          <a:lstStyle/>
          <a:p>
            <a:r>
              <a:rPr lang="cs-CZ" sz="5200" dirty="0" smtClean="0">
                <a:solidFill>
                  <a:schemeClr val="tx2"/>
                </a:solidFill>
                <a:cs typeface="Calibri Light"/>
              </a:rPr>
              <a:t>EVVO</a:t>
            </a:r>
            <a:br>
              <a:rPr lang="cs-CZ" sz="5200" dirty="0" smtClean="0">
                <a:solidFill>
                  <a:schemeClr val="tx2"/>
                </a:solidFill>
                <a:cs typeface="Calibri Light"/>
              </a:rPr>
            </a:br>
            <a:r>
              <a:rPr lang="cs-CZ" sz="5200" dirty="0" smtClean="0">
                <a:solidFill>
                  <a:schemeClr val="tx2"/>
                </a:solidFill>
                <a:cs typeface="Calibri Light"/>
              </a:rPr>
              <a:t>ENVIROMENTÁLNÍ VÝCHOVA  A OSVĚTA</a:t>
            </a:r>
            <a:r>
              <a:rPr lang="cs-CZ" sz="5200" dirty="0">
                <a:solidFill>
                  <a:schemeClr val="tx2"/>
                </a:solidFill>
                <a:cs typeface="Calibri Light"/>
              </a:rPr>
              <a:t/>
            </a:r>
            <a:br>
              <a:rPr lang="cs-CZ" sz="5200" dirty="0">
                <a:solidFill>
                  <a:schemeClr val="tx2"/>
                </a:solidFill>
                <a:cs typeface="Calibri Light"/>
              </a:rPr>
            </a:br>
            <a:endParaRPr lang="cs-CZ" sz="5200" dirty="0">
              <a:solidFill>
                <a:schemeClr val="tx2"/>
              </a:solidFill>
              <a:cs typeface="Calibri Light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518611" y="3581457"/>
            <a:ext cx="5188034" cy="68207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z="2000" dirty="0" smtClean="0">
                <a:solidFill>
                  <a:schemeClr val="tx2"/>
                </a:solidFill>
                <a:latin typeface="+mj-lt"/>
                <a:ea typeface="+mj-ea"/>
                <a:cs typeface="Calibri Light"/>
              </a:rPr>
              <a:t>Základní škola,</a:t>
            </a:r>
          </a:p>
          <a:p>
            <a:r>
              <a:rPr lang="cs-CZ" sz="2000" dirty="0" smtClean="0">
                <a:solidFill>
                  <a:schemeClr val="tx2"/>
                </a:solidFill>
                <a:latin typeface="+mj-lt"/>
                <a:ea typeface="+mj-ea"/>
                <a:cs typeface="Calibri Light"/>
              </a:rPr>
              <a:t>Ostrava – Zábřeh, Kpt. </a:t>
            </a:r>
            <a:r>
              <a:rPr lang="cs-CZ" sz="2000" dirty="0" err="1" smtClean="0">
                <a:solidFill>
                  <a:schemeClr val="tx2"/>
                </a:solidFill>
                <a:latin typeface="+mj-lt"/>
                <a:ea typeface="+mj-ea"/>
                <a:cs typeface="Calibri Light"/>
              </a:rPr>
              <a:t>Vajdy</a:t>
            </a:r>
            <a:r>
              <a:rPr lang="cs-CZ" sz="2000" dirty="0" smtClean="0">
                <a:solidFill>
                  <a:schemeClr val="tx2"/>
                </a:solidFill>
                <a:latin typeface="+mj-lt"/>
                <a:ea typeface="+mj-ea"/>
                <a:cs typeface="Calibri Light"/>
              </a:rPr>
              <a:t> 1a, příspěvková organizace</a:t>
            </a:r>
          </a:p>
          <a:p>
            <a:r>
              <a:rPr lang="cs-CZ" sz="2000" dirty="0" smtClean="0">
                <a:solidFill>
                  <a:schemeClr val="tx2"/>
                </a:solidFill>
                <a:latin typeface="+mj-lt"/>
                <a:ea typeface="+mj-ea"/>
                <a:cs typeface="Calibri Light"/>
              </a:rPr>
              <a:t>ZŠ </a:t>
            </a:r>
            <a:r>
              <a:rPr lang="cs-CZ" sz="2000" dirty="0">
                <a:solidFill>
                  <a:schemeClr val="tx2"/>
                </a:solidFill>
                <a:latin typeface="+mj-lt"/>
                <a:ea typeface="+mj-ea"/>
                <a:cs typeface="Calibri Light"/>
              </a:rPr>
              <a:t>Kpt. Vajdy 1a, Ostrava - </a:t>
            </a:r>
            <a:r>
              <a:rPr lang="cs-CZ" sz="2000" dirty="0" smtClean="0">
                <a:solidFill>
                  <a:schemeClr val="tx2"/>
                </a:solidFill>
                <a:latin typeface="+mj-lt"/>
                <a:ea typeface="+mj-ea"/>
                <a:cs typeface="Calibri Light"/>
              </a:rPr>
              <a:t>Zábřeh</a:t>
            </a:r>
            <a:endParaRPr lang="cs-CZ" sz="2000" dirty="0">
              <a:solidFill>
                <a:schemeClr val="tx2"/>
              </a:solidFill>
              <a:latin typeface="+mj-lt"/>
              <a:ea typeface="+mj-ea"/>
              <a:cs typeface="Calibri Light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7F87F1B-42BA-4AC7-A4E2-41544DDB2C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-4155"/>
            <a:ext cx="2514948" cy="2174333"/>
            <a:chOff x="-305" y="-4155"/>
            <a:chExt cx="2514948" cy="2174333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8B53067-4E48-4E71-A6A9-A8CAABAFBF6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6D1A0D3-4BB8-41D9-9CE7-2884C83F44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1E20F06-3B09-4B89-A36B-AB8BFBCCA5D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AE6C3D7-7D5B-4926-877D-45F117BB6B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67346A5-7569-4F15-AB5D-BE3DADF192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685727" y="4683666"/>
            <a:ext cx="2514948" cy="2174333"/>
            <a:chOff x="-305" y="-4155"/>
            <a:chExt cx="2514948" cy="2174333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1951533-A568-4765-AB1F-F71D9AFDEA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7214F52-4F3F-4C96-A62E-F1401D6C04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23146A1-291C-4FA0-AB5B-EB04D423981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2977932-2B03-4899-8306-5002CEE68E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EDDBB197-D710-4A4F-A9CA-FD2177498B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584E5FF-6F0D-AA99-264C-315255A21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22" y="158071"/>
            <a:ext cx="4195438" cy="1454051"/>
          </a:xfrm>
        </p:spPr>
        <p:txBody>
          <a:bodyPr>
            <a:normAutofit fontScale="90000"/>
          </a:bodyPr>
          <a:lstStyle/>
          <a:p>
            <a:r>
              <a:rPr lang="cs-CZ" sz="3600" dirty="0" smtClean="0">
                <a:solidFill>
                  <a:schemeClr val="tx2"/>
                </a:solidFill>
              </a:rPr>
              <a:t/>
            </a:r>
            <a:br>
              <a:rPr lang="cs-CZ" sz="3600" dirty="0" smtClean="0">
                <a:solidFill>
                  <a:schemeClr val="tx2"/>
                </a:solidFill>
              </a:rPr>
            </a:br>
            <a:r>
              <a:rPr lang="cs-CZ" sz="3600" dirty="0" smtClean="0">
                <a:solidFill>
                  <a:schemeClr val="tx2"/>
                </a:solidFill>
              </a:rPr>
              <a:t>Jsme zapojeni do mezinárodního projektu EKOŠKOLA </a:t>
            </a:r>
            <a:endParaRPr lang="cs-CZ" sz="3600" dirty="0">
              <a:solidFill>
                <a:schemeClr val="tx2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675C10-8317-8B5D-51EC-8C9CC5AC3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422" y="2859832"/>
            <a:ext cx="4977578" cy="36392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cs-CZ" sz="1700" dirty="0">
                <a:solidFill>
                  <a:schemeClr val="tx2"/>
                </a:solidFill>
                <a:cs typeface="Calibri"/>
              </a:rPr>
              <a:t> </a:t>
            </a:r>
          </a:p>
          <a:p>
            <a:endParaRPr lang="cs-CZ" sz="1700" dirty="0">
              <a:solidFill>
                <a:schemeClr val="tx2"/>
              </a:solidFill>
              <a:cs typeface="Calibri"/>
            </a:endParaRPr>
          </a:p>
          <a:p>
            <a:endParaRPr lang="cs-CZ" sz="1700" dirty="0">
              <a:solidFill>
                <a:schemeClr val="tx2"/>
              </a:solidFill>
              <a:cs typeface="Calibri"/>
            </a:endParaRPr>
          </a:p>
          <a:p>
            <a:endParaRPr lang="cs-CZ" sz="1700" dirty="0">
              <a:solidFill>
                <a:schemeClr val="tx2"/>
              </a:solidFill>
              <a:cs typeface="Calibri"/>
            </a:endParaRPr>
          </a:p>
          <a:p>
            <a:endParaRPr lang="cs-CZ" sz="1700" dirty="0">
              <a:solidFill>
                <a:schemeClr val="tx2"/>
              </a:solidFill>
              <a:cs typeface="Calibri"/>
            </a:endParaRPr>
          </a:p>
          <a:p>
            <a:endParaRPr lang="cs-CZ" sz="1700" dirty="0">
              <a:solidFill>
                <a:schemeClr val="tx2"/>
              </a:solidFill>
              <a:cs typeface="Calibri"/>
            </a:endParaRPr>
          </a:p>
          <a:p>
            <a:endParaRPr lang="cs-CZ" sz="1700" dirty="0">
              <a:solidFill>
                <a:schemeClr val="tx2"/>
              </a:solidFill>
              <a:cs typeface="Calibri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5EE5136-01F1-466C-962D-BA9B4C6757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13326" y="0"/>
            <a:ext cx="10978674" cy="6685267"/>
            <a:chOff x="1200657" y="0"/>
            <a:chExt cx="10978674" cy="6685267"/>
          </a:xfrm>
        </p:grpSpPr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E11D3AD4-AF9B-4EB5-8C7B-C45D173B4B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7228" y="0"/>
              <a:ext cx="5822102" cy="6685267"/>
            </a:xfrm>
            <a:custGeom>
              <a:avLst/>
              <a:gdLst>
                <a:gd name="connsiteX0" fmla="*/ 2605444 w 5822102"/>
                <a:gd name="connsiteY0" fmla="*/ 0 h 6685267"/>
                <a:gd name="connsiteX1" fmla="*/ 4757391 w 5822102"/>
                <a:gd name="connsiteY1" fmla="*/ 0 h 6685267"/>
                <a:gd name="connsiteX2" fmla="*/ 4913680 w 5822102"/>
                <a:gd name="connsiteY2" fmla="*/ 56274 h 6685267"/>
                <a:gd name="connsiteX3" fmla="*/ 5376238 w 5822102"/>
                <a:gd name="connsiteY3" fmla="*/ 282027 h 6685267"/>
                <a:gd name="connsiteX4" fmla="*/ 5658024 w 5822102"/>
                <a:gd name="connsiteY4" fmla="*/ 471014 h 6685267"/>
                <a:gd name="connsiteX5" fmla="*/ 5822102 w 5822102"/>
                <a:gd name="connsiteY5" fmla="*/ 609109 h 6685267"/>
                <a:gd name="connsiteX6" fmla="*/ 5822102 w 5822102"/>
                <a:gd name="connsiteY6" fmla="*/ 760697 h 6685267"/>
                <a:gd name="connsiteX7" fmla="*/ 5707785 w 5822102"/>
                <a:gd name="connsiteY7" fmla="*/ 666601 h 6685267"/>
                <a:gd name="connsiteX8" fmla="*/ 5577306 w 5822102"/>
                <a:gd name="connsiteY8" fmla="*/ 571666 h 6685267"/>
                <a:gd name="connsiteX9" fmla="*/ 5298630 w 5822102"/>
                <a:gd name="connsiteY9" fmla="*/ 407449 h 6685267"/>
                <a:gd name="connsiteX10" fmla="*/ 4690768 w 5822102"/>
                <a:gd name="connsiteY10" fmla="*/ 184979 h 6685267"/>
                <a:gd name="connsiteX11" fmla="*/ 4048577 w 5822102"/>
                <a:gd name="connsiteY11" fmla="*/ 99280 h 6685267"/>
                <a:gd name="connsiteX12" fmla="*/ 3405404 w 5822102"/>
                <a:gd name="connsiteY12" fmla="*/ 131937 h 6685267"/>
                <a:gd name="connsiteX13" fmla="*/ 3089702 w 5822102"/>
                <a:gd name="connsiteY13" fmla="*/ 190190 h 6685267"/>
                <a:gd name="connsiteX14" fmla="*/ 2780132 w 5822102"/>
                <a:gd name="connsiteY14" fmla="*/ 273457 h 6685267"/>
                <a:gd name="connsiteX15" fmla="*/ 2478040 w 5822102"/>
                <a:gd name="connsiteY15" fmla="*/ 379654 h 6685267"/>
                <a:gd name="connsiteX16" fmla="*/ 2184897 w 5822102"/>
                <a:gd name="connsiteY16" fmla="*/ 507972 h 6685267"/>
                <a:gd name="connsiteX17" fmla="*/ 1629141 w 5822102"/>
                <a:gd name="connsiteY17" fmla="*/ 823205 h 6685267"/>
                <a:gd name="connsiteX18" fmla="*/ 1497711 w 5822102"/>
                <a:gd name="connsiteY18" fmla="*/ 914000 h 6685267"/>
                <a:gd name="connsiteX19" fmla="*/ 1433099 w 5822102"/>
                <a:gd name="connsiteY19" fmla="*/ 960903 h 6685267"/>
                <a:gd name="connsiteX20" fmla="*/ 1369346 w 5822102"/>
                <a:gd name="connsiteY20" fmla="*/ 1008963 h 6685267"/>
                <a:gd name="connsiteX21" fmla="*/ 1123406 w 5822102"/>
                <a:gd name="connsiteY21" fmla="*/ 1212905 h 6685267"/>
                <a:gd name="connsiteX22" fmla="*/ 684367 w 5822102"/>
                <a:gd name="connsiteY22" fmla="*/ 1675564 h 6685267"/>
                <a:gd name="connsiteX23" fmla="*/ 497153 w 5822102"/>
                <a:gd name="connsiteY23" fmla="*/ 1933588 h 6685267"/>
                <a:gd name="connsiteX24" fmla="*/ 337770 w 5822102"/>
                <a:gd name="connsiteY24" fmla="*/ 2208983 h 6685267"/>
                <a:gd name="connsiteX25" fmla="*/ 302461 w 5822102"/>
                <a:gd name="connsiteY25" fmla="*/ 2280207 h 6685267"/>
                <a:gd name="connsiteX26" fmla="*/ 285296 w 5822102"/>
                <a:gd name="connsiteY26" fmla="*/ 2316107 h 6685267"/>
                <a:gd name="connsiteX27" fmla="*/ 268991 w 5822102"/>
                <a:gd name="connsiteY27" fmla="*/ 2352355 h 6685267"/>
                <a:gd name="connsiteX28" fmla="*/ 237849 w 5822102"/>
                <a:gd name="connsiteY28" fmla="*/ 2425432 h 6685267"/>
                <a:gd name="connsiteX29" fmla="*/ 208670 w 5822102"/>
                <a:gd name="connsiteY29" fmla="*/ 2499319 h 6685267"/>
                <a:gd name="connsiteX30" fmla="*/ 113775 w 5822102"/>
                <a:gd name="connsiteY30" fmla="*/ 2801929 h 6685267"/>
                <a:gd name="connsiteX31" fmla="*/ 36781 w 5822102"/>
                <a:gd name="connsiteY31" fmla="*/ 3428922 h 6685267"/>
                <a:gd name="connsiteX32" fmla="*/ 69148 w 5822102"/>
                <a:gd name="connsiteY32" fmla="*/ 3741955 h 6685267"/>
                <a:gd name="connsiteX33" fmla="*/ 167966 w 5822102"/>
                <a:gd name="connsiteY33" fmla="*/ 4041323 h 6685267"/>
                <a:gd name="connsiteX34" fmla="*/ 202049 w 5822102"/>
                <a:gd name="connsiteY34" fmla="*/ 4112894 h 6685267"/>
                <a:gd name="connsiteX35" fmla="*/ 239933 w 5822102"/>
                <a:gd name="connsiteY35" fmla="*/ 4182843 h 6685267"/>
                <a:gd name="connsiteX36" fmla="*/ 323916 w 5822102"/>
                <a:gd name="connsiteY36" fmla="*/ 4318456 h 6685267"/>
                <a:gd name="connsiteX37" fmla="*/ 416604 w 5822102"/>
                <a:gd name="connsiteY37" fmla="*/ 4449436 h 6685267"/>
                <a:gd name="connsiteX38" fmla="*/ 515911 w 5822102"/>
                <a:gd name="connsiteY38" fmla="*/ 4576711 h 6685267"/>
                <a:gd name="connsiteX39" fmla="*/ 722619 w 5822102"/>
                <a:gd name="connsiteY39" fmla="*/ 4828482 h 6685267"/>
                <a:gd name="connsiteX40" fmla="*/ 825972 w 5822102"/>
                <a:gd name="connsiteY40" fmla="*/ 4956104 h 6685267"/>
                <a:gd name="connsiteX41" fmla="*/ 926506 w 5822102"/>
                <a:gd name="connsiteY41" fmla="*/ 5085347 h 6685267"/>
                <a:gd name="connsiteX42" fmla="*/ 1027040 w 5822102"/>
                <a:gd name="connsiteY42" fmla="*/ 5210191 h 6685267"/>
                <a:gd name="connsiteX43" fmla="*/ 1132110 w 5822102"/>
                <a:gd name="connsiteY43" fmla="*/ 5330748 h 6685267"/>
                <a:gd name="connsiteX44" fmla="*/ 1354880 w 5822102"/>
                <a:gd name="connsiteY44" fmla="*/ 5558083 h 6685267"/>
                <a:gd name="connsiteX45" fmla="*/ 1855220 w 5822102"/>
                <a:gd name="connsiteY45" fmla="*/ 5937591 h 6685267"/>
                <a:gd name="connsiteX46" fmla="*/ 2131810 w 5822102"/>
                <a:gd name="connsiteY46" fmla="*/ 6080268 h 6685267"/>
                <a:gd name="connsiteX47" fmla="*/ 2423726 w 5822102"/>
                <a:gd name="connsiteY47" fmla="*/ 6188087 h 6685267"/>
                <a:gd name="connsiteX48" fmla="*/ 2727780 w 5822102"/>
                <a:gd name="connsiteY48" fmla="*/ 6262552 h 6685267"/>
                <a:gd name="connsiteX49" fmla="*/ 3041276 w 5822102"/>
                <a:gd name="connsiteY49" fmla="*/ 6304245 h 6685267"/>
                <a:gd name="connsiteX50" fmla="*/ 3360532 w 5822102"/>
                <a:gd name="connsiteY50" fmla="*/ 6317331 h 6685267"/>
                <a:gd name="connsiteX51" fmla="*/ 3439855 w 5822102"/>
                <a:gd name="connsiteY51" fmla="*/ 6316751 h 6685267"/>
                <a:gd name="connsiteX52" fmla="*/ 3478721 w 5822102"/>
                <a:gd name="connsiteY52" fmla="*/ 6315826 h 6685267"/>
                <a:gd name="connsiteX53" fmla="*/ 3517463 w 5822102"/>
                <a:gd name="connsiteY53" fmla="*/ 6313971 h 6685267"/>
                <a:gd name="connsiteX54" fmla="*/ 3671452 w 5822102"/>
                <a:gd name="connsiteY54" fmla="*/ 6301233 h 6685267"/>
                <a:gd name="connsiteX55" fmla="*/ 4265460 w 5822102"/>
                <a:gd name="connsiteY55" fmla="*/ 6149638 h 6685267"/>
                <a:gd name="connsiteX56" fmla="*/ 4546587 w 5822102"/>
                <a:gd name="connsiteY56" fmla="*/ 6018079 h 6685267"/>
                <a:gd name="connsiteX57" fmla="*/ 4818030 w 5822102"/>
                <a:gd name="connsiteY57" fmla="*/ 5858029 h 6685267"/>
                <a:gd name="connsiteX58" fmla="*/ 5081870 w 5822102"/>
                <a:gd name="connsiteY58" fmla="*/ 5676903 h 6685267"/>
                <a:gd name="connsiteX59" fmla="*/ 5212073 w 5822102"/>
                <a:gd name="connsiteY59" fmla="*/ 5581013 h 6685267"/>
                <a:gd name="connsiteX60" fmla="*/ 5343625 w 5822102"/>
                <a:gd name="connsiteY60" fmla="*/ 5481533 h 6685267"/>
                <a:gd name="connsiteX61" fmla="*/ 5610378 w 5822102"/>
                <a:gd name="connsiteY61" fmla="*/ 5284425 h 6685267"/>
                <a:gd name="connsiteX62" fmla="*/ 5822102 w 5822102"/>
                <a:gd name="connsiteY62" fmla="*/ 5126414 h 6685267"/>
                <a:gd name="connsiteX63" fmla="*/ 5822102 w 5822102"/>
                <a:gd name="connsiteY63" fmla="*/ 5556641 h 6685267"/>
                <a:gd name="connsiteX64" fmla="*/ 5576325 w 5822102"/>
                <a:gd name="connsiteY64" fmla="*/ 5749979 h 6685267"/>
                <a:gd name="connsiteX65" fmla="*/ 5447715 w 5822102"/>
                <a:gd name="connsiteY65" fmla="*/ 5852818 h 6685267"/>
                <a:gd name="connsiteX66" fmla="*/ 5315059 w 5822102"/>
                <a:gd name="connsiteY66" fmla="*/ 5956236 h 6685267"/>
                <a:gd name="connsiteX67" fmla="*/ 5038468 w 5822102"/>
                <a:gd name="connsiteY67" fmla="*/ 6155776 h 6685267"/>
                <a:gd name="connsiteX68" fmla="*/ 4741892 w 5822102"/>
                <a:gd name="connsiteY68" fmla="*/ 6338292 h 6685267"/>
                <a:gd name="connsiteX69" fmla="*/ 4420920 w 5822102"/>
                <a:gd name="connsiteY69" fmla="*/ 6492203 h 6685267"/>
                <a:gd name="connsiteX70" fmla="*/ 3717672 w 5822102"/>
                <a:gd name="connsiteY70" fmla="*/ 6670434 h 6685267"/>
                <a:gd name="connsiteX71" fmla="*/ 3535853 w 5822102"/>
                <a:gd name="connsiteY71" fmla="*/ 6683289 h 6685267"/>
                <a:gd name="connsiteX72" fmla="*/ 3490367 w 5822102"/>
                <a:gd name="connsiteY72" fmla="*/ 6684910 h 6685267"/>
                <a:gd name="connsiteX73" fmla="*/ 3445005 w 5822102"/>
                <a:gd name="connsiteY73" fmla="*/ 6685142 h 6685267"/>
                <a:gd name="connsiteX74" fmla="*/ 3355872 w 5822102"/>
                <a:gd name="connsiteY74" fmla="*/ 6684100 h 6685267"/>
                <a:gd name="connsiteX75" fmla="*/ 3179203 w 5822102"/>
                <a:gd name="connsiteY75" fmla="*/ 6677150 h 6685267"/>
                <a:gd name="connsiteX76" fmla="*/ 3002410 w 5822102"/>
                <a:gd name="connsiteY76" fmla="*/ 6661169 h 6685267"/>
                <a:gd name="connsiteX77" fmla="*/ 2650296 w 5822102"/>
                <a:gd name="connsiteY77" fmla="*/ 6604191 h 6685267"/>
                <a:gd name="connsiteX78" fmla="*/ 2306028 w 5822102"/>
                <a:gd name="connsiteY78" fmla="*/ 6505869 h 6685267"/>
                <a:gd name="connsiteX79" fmla="*/ 1978803 w 5822102"/>
                <a:gd name="connsiteY79" fmla="*/ 6363307 h 6685267"/>
                <a:gd name="connsiteX80" fmla="*/ 1678428 w 5822102"/>
                <a:gd name="connsiteY80" fmla="*/ 6177779 h 6685267"/>
                <a:gd name="connsiteX81" fmla="*/ 1175880 w 5822102"/>
                <a:gd name="connsiteY81" fmla="*/ 5710373 h 6685267"/>
                <a:gd name="connsiteX82" fmla="*/ 971502 w 5822102"/>
                <a:gd name="connsiteY82" fmla="*/ 5445399 h 6685267"/>
                <a:gd name="connsiteX83" fmla="*/ 790909 w 5822102"/>
                <a:gd name="connsiteY83" fmla="*/ 5169078 h 6685267"/>
                <a:gd name="connsiteX84" fmla="*/ 706680 w 5822102"/>
                <a:gd name="connsiteY84" fmla="*/ 5031959 h 6685267"/>
                <a:gd name="connsiteX85" fmla="*/ 619143 w 5822102"/>
                <a:gd name="connsiteY85" fmla="*/ 4897157 h 6685267"/>
                <a:gd name="connsiteX86" fmla="*/ 436465 w 5822102"/>
                <a:gd name="connsiteY86" fmla="*/ 4628710 h 6685267"/>
                <a:gd name="connsiteX87" fmla="*/ 347088 w 5822102"/>
                <a:gd name="connsiteY87" fmla="*/ 4492171 h 6685267"/>
                <a:gd name="connsiteX88" fmla="*/ 262001 w 5822102"/>
                <a:gd name="connsiteY88" fmla="*/ 4352619 h 6685267"/>
                <a:gd name="connsiteX89" fmla="*/ 118679 w 5822102"/>
                <a:gd name="connsiteY89" fmla="*/ 4059853 h 6685267"/>
                <a:gd name="connsiteX90" fmla="*/ 28322 w 5822102"/>
                <a:gd name="connsiteY90" fmla="*/ 3749136 h 6685267"/>
                <a:gd name="connsiteX91" fmla="*/ 0 w 5822102"/>
                <a:gd name="connsiteY91" fmla="*/ 3428922 h 6685267"/>
                <a:gd name="connsiteX92" fmla="*/ 253052 w 5822102"/>
                <a:gd name="connsiteY92" fmla="*/ 2174356 h 6685267"/>
                <a:gd name="connsiteX93" fmla="*/ 389141 w 5822102"/>
                <a:gd name="connsiteY93" fmla="*/ 1877652 h 6685267"/>
                <a:gd name="connsiteX94" fmla="*/ 552079 w 5822102"/>
                <a:gd name="connsiteY94" fmla="*/ 1591834 h 6685267"/>
                <a:gd name="connsiteX95" fmla="*/ 954950 w 5822102"/>
                <a:gd name="connsiteY95" fmla="*/ 1061773 h 6685267"/>
                <a:gd name="connsiteX96" fmla="*/ 1192922 w 5822102"/>
                <a:gd name="connsiteY96" fmla="*/ 822626 h 6685267"/>
                <a:gd name="connsiteX97" fmla="*/ 1255939 w 5822102"/>
                <a:gd name="connsiteY97" fmla="*/ 765880 h 6685267"/>
                <a:gd name="connsiteX98" fmla="*/ 1320183 w 5822102"/>
                <a:gd name="connsiteY98" fmla="*/ 710291 h 6685267"/>
                <a:gd name="connsiteX99" fmla="*/ 1452961 w 5822102"/>
                <a:gd name="connsiteY99" fmla="*/ 603514 h 6685267"/>
                <a:gd name="connsiteX100" fmla="*/ 2033360 w 5822102"/>
                <a:gd name="connsiteY100" fmla="*/ 235818 h 6685267"/>
                <a:gd name="connsiteX101" fmla="*/ 2512513 w 5822102"/>
                <a:gd name="connsiteY101" fmla="*/ 30012 h 668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5822102" h="6685267">
                  <a:moveTo>
                    <a:pt x="2605444" y="0"/>
                  </a:moveTo>
                  <a:lnTo>
                    <a:pt x="4757391" y="0"/>
                  </a:lnTo>
                  <a:lnTo>
                    <a:pt x="4913680" y="56274"/>
                  </a:lnTo>
                  <a:cubicBezTo>
                    <a:pt x="5074659" y="119278"/>
                    <a:pt x="5229483" y="195083"/>
                    <a:pt x="5376238" y="282027"/>
                  </a:cubicBezTo>
                  <a:cubicBezTo>
                    <a:pt x="5474014" y="340105"/>
                    <a:pt x="5568080" y="403280"/>
                    <a:pt x="5658024" y="471014"/>
                  </a:cubicBezTo>
                  <a:lnTo>
                    <a:pt x="5822102" y="609109"/>
                  </a:lnTo>
                  <a:lnTo>
                    <a:pt x="5822102" y="760697"/>
                  </a:lnTo>
                  <a:lnTo>
                    <a:pt x="5707785" y="666601"/>
                  </a:lnTo>
                  <a:cubicBezTo>
                    <a:pt x="5665273" y="633682"/>
                    <a:pt x="5621749" y="602008"/>
                    <a:pt x="5577306" y="571666"/>
                  </a:cubicBezTo>
                  <a:cubicBezTo>
                    <a:pt x="5487929" y="511562"/>
                    <a:pt x="5395118" y="456089"/>
                    <a:pt x="5298630" y="407449"/>
                  </a:cubicBezTo>
                  <a:cubicBezTo>
                    <a:pt x="5106266" y="309010"/>
                    <a:pt x="4901153" y="235355"/>
                    <a:pt x="4690768" y="184979"/>
                  </a:cubicBezTo>
                  <a:cubicBezTo>
                    <a:pt x="4480382" y="134486"/>
                    <a:pt x="4264724" y="106807"/>
                    <a:pt x="4048577" y="99280"/>
                  </a:cubicBezTo>
                  <a:cubicBezTo>
                    <a:pt x="3832182" y="90709"/>
                    <a:pt x="3617997" y="102290"/>
                    <a:pt x="3405404" y="131937"/>
                  </a:cubicBezTo>
                  <a:cubicBezTo>
                    <a:pt x="3299353" y="147340"/>
                    <a:pt x="3193915" y="166449"/>
                    <a:pt x="3089702" y="190190"/>
                  </a:cubicBezTo>
                  <a:cubicBezTo>
                    <a:pt x="2985491" y="214278"/>
                    <a:pt x="2882137" y="241725"/>
                    <a:pt x="2780132" y="273457"/>
                  </a:cubicBezTo>
                  <a:cubicBezTo>
                    <a:pt x="2678126" y="305073"/>
                    <a:pt x="2577348" y="340510"/>
                    <a:pt x="2478040" y="379654"/>
                  </a:cubicBezTo>
                  <a:cubicBezTo>
                    <a:pt x="2378854" y="418914"/>
                    <a:pt x="2281017" y="461763"/>
                    <a:pt x="2184897" y="507972"/>
                  </a:cubicBezTo>
                  <a:cubicBezTo>
                    <a:pt x="1992657" y="600271"/>
                    <a:pt x="1806791" y="705542"/>
                    <a:pt x="1629141" y="823205"/>
                  </a:cubicBezTo>
                  <a:cubicBezTo>
                    <a:pt x="1584882" y="852736"/>
                    <a:pt x="1540745" y="882731"/>
                    <a:pt x="1497711" y="914000"/>
                  </a:cubicBezTo>
                  <a:cubicBezTo>
                    <a:pt x="1475888" y="929286"/>
                    <a:pt x="1454555" y="945153"/>
                    <a:pt x="1433099" y="960903"/>
                  </a:cubicBezTo>
                  <a:cubicBezTo>
                    <a:pt x="1411521" y="976537"/>
                    <a:pt x="1390311" y="992634"/>
                    <a:pt x="1369346" y="1008963"/>
                  </a:cubicBezTo>
                  <a:cubicBezTo>
                    <a:pt x="1285119" y="1074165"/>
                    <a:pt x="1202730" y="1141797"/>
                    <a:pt x="1123406" y="1212905"/>
                  </a:cubicBezTo>
                  <a:cubicBezTo>
                    <a:pt x="964391" y="1354656"/>
                    <a:pt x="816900" y="1509261"/>
                    <a:pt x="684367" y="1675564"/>
                  </a:cubicBezTo>
                  <a:cubicBezTo>
                    <a:pt x="618161" y="1758716"/>
                    <a:pt x="555512" y="1844763"/>
                    <a:pt x="497153" y="1933588"/>
                  </a:cubicBezTo>
                  <a:cubicBezTo>
                    <a:pt x="439775" y="2022877"/>
                    <a:pt x="385584" y="2114367"/>
                    <a:pt x="337770" y="2208983"/>
                  </a:cubicBezTo>
                  <a:cubicBezTo>
                    <a:pt x="325388" y="2232493"/>
                    <a:pt x="313862" y="2256349"/>
                    <a:pt x="302461" y="2280207"/>
                  </a:cubicBezTo>
                  <a:lnTo>
                    <a:pt x="285296" y="2316107"/>
                  </a:lnTo>
                  <a:lnTo>
                    <a:pt x="268991" y="2352355"/>
                  </a:lnTo>
                  <a:cubicBezTo>
                    <a:pt x="258324" y="2376560"/>
                    <a:pt x="247535" y="2400764"/>
                    <a:pt x="237849" y="2425432"/>
                  </a:cubicBezTo>
                  <a:cubicBezTo>
                    <a:pt x="228163" y="2450099"/>
                    <a:pt x="217498" y="2474419"/>
                    <a:pt x="208670" y="2499319"/>
                  </a:cubicBezTo>
                  <a:cubicBezTo>
                    <a:pt x="170909" y="2598219"/>
                    <a:pt x="138908" y="2699206"/>
                    <a:pt x="113775" y="2801929"/>
                  </a:cubicBezTo>
                  <a:cubicBezTo>
                    <a:pt x="62773" y="3006911"/>
                    <a:pt x="36659" y="3217917"/>
                    <a:pt x="36781" y="3428922"/>
                  </a:cubicBezTo>
                  <a:cubicBezTo>
                    <a:pt x="37394" y="3534078"/>
                    <a:pt x="47816" y="3639001"/>
                    <a:pt x="69148" y="3741955"/>
                  </a:cubicBezTo>
                  <a:cubicBezTo>
                    <a:pt x="91585" y="3844679"/>
                    <a:pt x="124074" y="3945202"/>
                    <a:pt x="167966" y="4041323"/>
                  </a:cubicBezTo>
                  <a:cubicBezTo>
                    <a:pt x="178387" y="4065528"/>
                    <a:pt x="190525" y="4089153"/>
                    <a:pt x="202049" y="4112894"/>
                  </a:cubicBezTo>
                  <a:cubicBezTo>
                    <a:pt x="214555" y="4136288"/>
                    <a:pt x="226447" y="4159912"/>
                    <a:pt x="239933" y="4182843"/>
                  </a:cubicBezTo>
                  <a:cubicBezTo>
                    <a:pt x="265680" y="4229167"/>
                    <a:pt x="294368" y="4274101"/>
                    <a:pt x="323916" y="4318456"/>
                  </a:cubicBezTo>
                  <a:cubicBezTo>
                    <a:pt x="353341" y="4362927"/>
                    <a:pt x="384849" y="4406240"/>
                    <a:pt x="416604" y="4449436"/>
                  </a:cubicBezTo>
                  <a:cubicBezTo>
                    <a:pt x="448847" y="4492286"/>
                    <a:pt x="482319" y="4534557"/>
                    <a:pt x="515911" y="4576711"/>
                  </a:cubicBezTo>
                  <a:cubicBezTo>
                    <a:pt x="583219" y="4661137"/>
                    <a:pt x="653594" y="4743825"/>
                    <a:pt x="722619" y="4828482"/>
                  </a:cubicBezTo>
                  <a:cubicBezTo>
                    <a:pt x="757315" y="4870637"/>
                    <a:pt x="791889" y="4913138"/>
                    <a:pt x="825972" y="4956104"/>
                  </a:cubicBezTo>
                  <a:cubicBezTo>
                    <a:pt x="859934" y="4998722"/>
                    <a:pt x="893649" y="5044004"/>
                    <a:pt x="926506" y="5085347"/>
                  </a:cubicBezTo>
                  <a:cubicBezTo>
                    <a:pt x="959119" y="5127734"/>
                    <a:pt x="993324" y="5168847"/>
                    <a:pt x="1027040" y="5210191"/>
                  </a:cubicBezTo>
                  <a:cubicBezTo>
                    <a:pt x="1061737" y="5250840"/>
                    <a:pt x="1096188" y="5291488"/>
                    <a:pt x="1132110" y="5330748"/>
                  </a:cubicBezTo>
                  <a:cubicBezTo>
                    <a:pt x="1203465" y="5409731"/>
                    <a:pt x="1277639" y="5485818"/>
                    <a:pt x="1354880" y="5558083"/>
                  </a:cubicBezTo>
                  <a:cubicBezTo>
                    <a:pt x="1509603" y="5702266"/>
                    <a:pt x="1676588" y="5830930"/>
                    <a:pt x="1855220" y="5937591"/>
                  </a:cubicBezTo>
                  <a:cubicBezTo>
                    <a:pt x="1944720" y="5990632"/>
                    <a:pt x="2036549" y="6039272"/>
                    <a:pt x="2131810" y="6080268"/>
                  </a:cubicBezTo>
                  <a:cubicBezTo>
                    <a:pt x="2226460" y="6122423"/>
                    <a:pt x="2324173" y="6157977"/>
                    <a:pt x="2423726" y="6188087"/>
                  </a:cubicBezTo>
                  <a:cubicBezTo>
                    <a:pt x="2523280" y="6218313"/>
                    <a:pt x="2624794" y="6242749"/>
                    <a:pt x="2727780" y="6262552"/>
                  </a:cubicBezTo>
                  <a:cubicBezTo>
                    <a:pt x="2830890" y="6282008"/>
                    <a:pt x="2935714" y="6295326"/>
                    <a:pt x="3041276" y="6304245"/>
                  </a:cubicBezTo>
                  <a:cubicBezTo>
                    <a:pt x="3146836" y="6313277"/>
                    <a:pt x="3253499" y="6317215"/>
                    <a:pt x="3360532" y="6317331"/>
                  </a:cubicBezTo>
                  <a:cubicBezTo>
                    <a:pt x="3387259" y="6317331"/>
                    <a:pt x="3414354" y="6317794"/>
                    <a:pt x="3439855" y="6316751"/>
                  </a:cubicBezTo>
                  <a:lnTo>
                    <a:pt x="3478721" y="6315826"/>
                  </a:lnTo>
                  <a:lnTo>
                    <a:pt x="3517463" y="6313971"/>
                  </a:lnTo>
                  <a:cubicBezTo>
                    <a:pt x="3569078" y="6311772"/>
                    <a:pt x="3620449" y="6306907"/>
                    <a:pt x="3671452" y="6301233"/>
                  </a:cubicBezTo>
                  <a:cubicBezTo>
                    <a:pt x="3875707" y="6277608"/>
                    <a:pt x="4074445" y="6225841"/>
                    <a:pt x="4265460" y="6149638"/>
                  </a:cubicBezTo>
                  <a:cubicBezTo>
                    <a:pt x="4361212" y="6111884"/>
                    <a:pt x="4454636" y="6067065"/>
                    <a:pt x="4546587" y="6018079"/>
                  </a:cubicBezTo>
                  <a:cubicBezTo>
                    <a:pt x="4638662" y="5969322"/>
                    <a:pt x="4729020" y="5915240"/>
                    <a:pt x="4818030" y="5858029"/>
                  </a:cubicBezTo>
                  <a:cubicBezTo>
                    <a:pt x="4907038" y="5800703"/>
                    <a:pt x="4994577" y="5739672"/>
                    <a:pt x="5081870" y="5676903"/>
                  </a:cubicBezTo>
                  <a:cubicBezTo>
                    <a:pt x="5125392" y="5645519"/>
                    <a:pt x="5168794" y="5613324"/>
                    <a:pt x="5212073" y="5581013"/>
                  </a:cubicBezTo>
                  <a:lnTo>
                    <a:pt x="5343625" y="5481533"/>
                  </a:lnTo>
                  <a:cubicBezTo>
                    <a:pt x="5432696" y="5414768"/>
                    <a:pt x="5521951" y="5349452"/>
                    <a:pt x="5610378" y="5284425"/>
                  </a:cubicBezTo>
                  <a:lnTo>
                    <a:pt x="5822102" y="5126414"/>
                  </a:lnTo>
                  <a:lnTo>
                    <a:pt x="5822102" y="5556641"/>
                  </a:lnTo>
                  <a:lnTo>
                    <a:pt x="5576325" y="5749979"/>
                  </a:lnTo>
                  <a:lnTo>
                    <a:pt x="5447715" y="5852818"/>
                  </a:lnTo>
                  <a:cubicBezTo>
                    <a:pt x="5403945" y="5887445"/>
                    <a:pt x="5359932" y="5922073"/>
                    <a:pt x="5315059" y="5956236"/>
                  </a:cubicBezTo>
                  <a:cubicBezTo>
                    <a:pt x="5225682" y="6024680"/>
                    <a:pt x="5133976" y="6091734"/>
                    <a:pt x="5038468" y="6155776"/>
                  </a:cubicBezTo>
                  <a:cubicBezTo>
                    <a:pt x="4943084" y="6219703"/>
                    <a:pt x="4845002" y="6281777"/>
                    <a:pt x="4741892" y="6338292"/>
                  </a:cubicBezTo>
                  <a:cubicBezTo>
                    <a:pt x="4638784" y="6394692"/>
                    <a:pt x="4532120" y="6447038"/>
                    <a:pt x="4420920" y="6492203"/>
                  </a:cubicBezTo>
                  <a:cubicBezTo>
                    <a:pt x="4199255" y="6583693"/>
                    <a:pt x="3959813" y="6644840"/>
                    <a:pt x="3717672" y="6670434"/>
                  </a:cubicBezTo>
                  <a:cubicBezTo>
                    <a:pt x="3657106" y="6676456"/>
                    <a:pt x="3596419" y="6681321"/>
                    <a:pt x="3535853" y="6683289"/>
                  </a:cubicBezTo>
                  <a:lnTo>
                    <a:pt x="3490367" y="6684910"/>
                  </a:lnTo>
                  <a:lnTo>
                    <a:pt x="3445005" y="6685142"/>
                  </a:lnTo>
                  <a:cubicBezTo>
                    <a:pt x="3414354" y="6685605"/>
                    <a:pt x="3385297" y="6684679"/>
                    <a:pt x="3355872" y="6684100"/>
                  </a:cubicBezTo>
                  <a:cubicBezTo>
                    <a:pt x="3297146" y="6683405"/>
                    <a:pt x="3238052" y="6680047"/>
                    <a:pt x="3179203" y="6677150"/>
                  </a:cubicBezTo>
                  <a:cubicBezTo>
                    <a:pt x="3120232" y="6672519"/>
                    <a:pt x="3061259" y="6668233"/>
                    <a:pt x="3002410" y="6661169"/>
                  </a:cubicBezTo>
                  <a:cubicBezTo>
                    <a:pt x="2884589" y="6647851"/>
                    <a:pt x="2766891" y="6629669"/>
                    <a:pt x="2650296" y="6604191"/>
                  </a:cubicBezTo>
                  <a:cubicBezTo>
                    <a:pt x="2533702" y="6578713"/>
                    <a:pt x="2418456" y="6545938"/>
                    <a:pt x="2306028" y="6505869"/>
                  </a:cubicBezTo>
                  <a:cubicBezTo>
                    <a:pt x="2193602" y="6465683"/>
                    <a:pt x="2084118" y="6417738"/>
                    <a:pt x="1978803" y="6363307"/>
                  </a:cubicBezTo>
                  <a:cubicBezTo>
                    <a:pt x="1873855" y="6308066"/>
                    <a:pt x="1773077" y="6246340"/>
                    <a:pt x="1678428" y="6177779"/>
                  </a:cubicBezTo>
                  <a:cubicBezTo>
                    <a:pt x="1488393" y="6041356"/>
                    <a:pt x="1321900" y="5881423"/>
                    <a:pt x="1175880" y="5710373"/>
                  </a:cubicBezTo>
                  <a:cubicBezTo>
                    <a:pt x="1103177" y="5624441"/>
                    <a:pt x="1035501" y="5535732"/>
                    <a:pt x="971502" y="5445399"/>
                  </a:cubicBezTo>
                  <a:cubicBezTo>
                    <a:pt x="907380" y="5355069"/>
                    <a:pt x="847550" y="5262768"/>
                    <a:pt x="790909" y="5169078"/>
                  </a:cubicBezTo>
                  <a:cubicBezTo>
                    <a:pt x="761974" y="5121712"/>
                    <a:pt x="735492" y="5077357"/>
                    <a:pt x="706680" y="5031959"/>
                  </a:cubicBezTo>
                  <a:cubicBezTo>
                    <a:pt x="678114" y="4986910"/>
                    <a:pt x="649058" y="4941860"/>
                    <a:pt x="619143" y="4897157"/>
                  </a:cubicBezTo>
                  <a:lnTo>
                    <a:pt x="436465" y="4628710"/>
                  </a:lnTo>
                  <a:cubicBezTo>
                    <a:pt x="406182" y="4583544"/>
                    <a:pt x="376267" y="4538147"/>
                    <a:pt x="347088" y="4492171"/>
                  </a:cubicBezTo>
                  <a:cubicBezTo>
                    <a:pt x="317908" y="4446194"/>
                    <a:pt x="288974" y="4400102"/>
                    <a:pt x="262001" y="4352619"/>
                  </a:cubicBezTo>
                  <a:cubicBezTo>
                    <a:pt x="207934" y="4258119"/>
                    <a:pt x="158280" y="4160840"/>
                    <a:pt x="118679" y="4059853"/>
                  </a:cubicBezTo>
                  <a:cubicBezTo>
                    <a:pt x="78343" y="3959214"/>
                    <a:pt x="48429" y="3854870"/>
                    <a:pt x="28322" y="3749136"/>
                  </a:cubicBezTo>
                  <a:cubicBezTo>
                    <a:pt x="9073" y="3643402"/>
                    <a:pt x="0" y="3536046"/>
                    <a:pt x="0" y="3428922"/>
                  </a:cubicBezTo>
                  <a:cubicBezTo>
                    <a:pt x="1594" y="3001816"/>
                    <a:pt x="89010" y="2575868"/>
                    <a:pt x="253052" y="2174356"/>
                  </a:cubicBezTo>
                  <a:cubicBezTo>
                    <a:pt x="294246" y="2074066"/>
                    <a:pt x="338873" y="1974700"/>
                    <a:pt x="389141" y="1877652"/>
                  </a:cubicBezTo>
                  <a:cubicBezTo>
                    <a:pt x="438672" y="1780256"/>
                    <a:pt x="493230" y="1684945"/>
                    <a:pt x="552079" y="1591834"/>
                  </a:cubicBezTo>
                  <a:cubicBezTo>
                    <a:pt x="669900" y="1405728"/>
                    <a:pt x="804394" y="1227729"/>
                    <a:pt x="954950" y="1061773"/>
                  </a:cubicBezTo>
                  <a:cubicBezTo>
                    <a:pt x="1030597" y="979085"/>
                    <a:pt x="1109552" y="898829"/>
                    <a:pt x="1192922" y="822626"/>
                  </a:cubicBezTo>
                  <a:cubicBezTo>
                    <a:pt x="1213642" y="803402"/>
                    <a:pt x="1234483" y="784409"/>
                    <a:pt x="1255939" y="765880"/>
                  </a:cubicBezTo>
                  <a:cubicBezTo>
                    <a:pt x="1277273" y="747234"/>
                    <a:pt x="1298237" y="728241"/>
                    <a:pt x="1320183" y="710291"/>
                  </a:cubicBezTo>
                  <a:cubicBezTo>
                    <a:pt x="1363585" y="673811"/>
                    <a:pt x="1408088" y="638489"/>
                    <a:pt x="1452961" y="603514"/>
                  </a:cubicBezTo>
                  <a:cubicBezTo>
                    <a:pt x="1633310" y="464543"/>
                    <a:pt x="1828125" y="341437"/>
                    <a:pt x="2033360" y="235818"/>
                  </a:cubicBezTo>
                  <a:cubicBezTo>
                    <a:pt x="2187242" y="156561"/>
                    <a:pt x="2347554" y="87597"/>
                    <a:pt x="2512513" y="3001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15102EBE-A80F-4CFF-B1DD-941EF9728B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04998" y="98659"/>
              <a:ext cx="5774333" cy="6315453"/>
            </a:xfrm>
            <a:custGeom>
              <a:avLst/>
              <a:gdLst>
                <a:gd name="connsiteX0" fmla="*/ 3707237 w 5774333"/>
                <a:gd name="connsiteY0" fmla="*/ 1489 h 6315453"/>
                <a:gd name="connsiteX1" fmla="*/ 4037665 w 5774333"/>
                <a:gd name="connsiteY1" fmla="*/ 6121 h 6315453"/>
                <a:gd name="connsiteX2" fmla="*/ 4692239 w 5774333"/>
                <a:gd name="connsiteY2" fmla="*/ 102128 h 6315453"/>
                <a:gd name="connsiteX3" fmla="*/ 5315059 w 5774333"/>
                <a:gd name="connsiteY3" fmla="*/ 324945 h 6315453"/>
                <a:gd name="connsiteX4" fmla="*/ 5738325 w 5774333"/>
                <a:gd name="connsiteY4" fmla="*/ 578286 h 6315453"/>
                <a:gd name="connsiteX5" fmla="*/ 5774333 w 5774333"/>
                <a:gd name="connsiteY5" fmla="*/ 606551 h 6315453"/>
                <a:gd name="connsiteX6" fmla="*/ 5774333 w 5774333"/>
                <a:gd name="connsiteY6" fmla="*/ 975490 h 6315453"/>
                <a:gd name="connsiteX7" fmla="*/ 5676001 w 5774333"/>
                <a:gd name="connsiteY7" fmla="*/ 889749 h 6315453"/>
                <a:gd name="connsiteX8" fmla="*/ 5177132 w 5774333"/>
                <a:gd name="connsiteY8" fmla="*/ 581926 h 6315453"/>
                <a:gd name="connsiteX9" fmla="*/ 4615735 w 5774333"/>
                <a:gd name="connsiteY9" fmla="*/ 388640 h 6315453"/>
                <a:gd name="connsiteX10" fmla="*/ 4020010 w 5774333"/>
                <a:gd name="connsiteY10" fmla="*/ 308500 h 6315453"/>
                <a:gd name="connsiteX11" fmla="*/ 3416315 w 5774333"/>
                <a:gd name="connsiteY11" fmla="*/ 328882 h 6315453"/>
                <a:gd name="connsiteX12" fmla="*/ 2823779 w 5774333"/>
                <a:gd name="connsiteY12" fmla="*/ 446545 h 6315453"/>
                <a:gd name="connsiteX13" fmla="*/ 2256987 w 5774333"/>
                <a:gd name="connsiteY13" fmla="*/ 651296 h 6315453"/>
                <a:gd name="connsiteX14" fmla="*/ 1244169 w 5774333"/>
                <a:gd name="connsiteY14" fmla="*/ 1280374 h 6315453"/>
                <a:gd name="connsiteX15" fmla="*/ 830141 w 5774333"/>
                <a:gd name="connsiteY15" fmla="*/ 1700184 h 6315453"/>
                <a:gd name="connsiteX16" fmla="*/ 502792 w 5774333"/>
                <a:gd name="connsiteY16" fmla="*/ 2182300 h 6315453"/>
                <a:gd name="connsiteX17" fmla="*/ 280637 w 5774333"/>
                <a:gd name="connsiteY17" fmla="*/ 2715256 h 6315453"/>
                <a:gd name="connsiteX18" fmla="*/ 199843 w 5774333"/>
                <a:gd name="connsiteY18" fmla="*/ 3283418 h 6315453"/>
                <a:gd name="connsiteX19" fmla="*/ 233926 w 5774333"/>
                <a:gd name="connsiteY19" fmla="*/ 3561593 h 6315453"/>
                <a:gd name="connsiteX20" fmla="*/ 334582 w 5774333"/>
                <a:gd name="connsiteY20" fmla="*/ 3821816 h 6315453"/>
                <a:gd name="connsiteX21" fmla="*/ 404834 w 5774333"/>
                <a:gd name="connsiteY21" fmla="*/ 3944343 h 6315453"/>
                <a:gd name="connsiteX22" fmla="*/ 485506 w 5774333"/>
                <a:gd name="connsiteY22" fmla="*/ 4062932 h 6315453"/>
                <a:gd name="connsiteX23" fmla="*/ 671861 w 5774333"/>
                <a:gd name="connsiteY23" fmla="*/ 4292120 h 6315453"/>
                <a:gd name="connsiteX24" fmla="*/ 873542 w 5774333"/>
                <a:gd name="connsiteY24" fmla="*/ 4523044 h 6315453"/>
                <a:gd name="connsiteX25" fmla="*/ 973831 w 5774333"/>
                <a:gd name="connsiteY25" fmla="*/ 4643601 h 6315453"/>
                <a:gd name="connsiteX26" fmla="*/ 1022014 w 5774333"/>
                <a:gd name="connsiteY26" fmla="*/ 4702780 h 6315453"/>
                <a:gd name="connsiteX27" fmla="*/ 1069215 w 5774333"/>
                <a:gd name="connsiteY27" fmla="*/ 4759411 h 6315453"/>
                <a:gd name="connsiteX28" fmla="*/ 1474784 w 5774333"/>
                <a:gd name="connsiteY28" fmla="*/ 5177948 h 6315453"/>
                <a:gd name="connsiteX29" fmla="*/ 1690442 w 5774333"/>
                <a:gd name="connsiteY29" fmla="*/ 5366255 h 6315453"/>
                <a:gd name="connsiteX30" fmla="*/ 1916276 w 5774333"/>
                <a:gd name="connsiteY30" fmla="*/ 5539852 h 6315453"/>
                <a:gd name="connsiteX31" fmla="*/ 2420784 w 5774333"/>
                <a:gd name="connsiteY31" fmla="*/ 5814437 h 6315453"/>
                <a:gd name="connsiteX32" fmla="*/ 2703015 w 5774333"/>
                <a:gd name="connsiteY32" fmla="*/ 5892029 h 6315453"/>
                <a:gd name="connsiteX33" fmla="*/ 2775350 w 5774333"/>
                <a:gd name="connsiteY33" fmla="*/ 5905695 h 6315453"/>
                <a:gd name="connsiteX34" fmla="*/ 2848299 w 5774333"/>
                <a:gd name="connsiteY34" fmla="*/ 5917161 h 6315453"/>
                <a:gd name="connsiteX35" fmla="*/ 2995544 w 5774333"/>
                <a:gd name="connsiteY35" fmla="*/ 5933605 h 6315453"/>
                <a:gd name="connsiteX36" fmla="*/ 3069596 w 5774333"/>
                <a:gd name="connsiteY36" fmla="*/ 5938933 h 6315453"/>
                <a:gd name="connsiteX37" fmla="*/ 3143894 w 5774333"/>
                <a:gd name="connsiteY37" fmla="*/ 5942639 h 6315453"/>
                <a:gd name="connsiteX38" fmla="*/ 3218436 w 5774333"/>
                <a:gd name="connsiteY38" fmla="*/ 5944260 h 6315453"/>
                <a:gd name="connsiteX39" fmla="*/ 3293101 w 5774333"/>
                <a:gd name="connsiteY39" fmla="*/ 5943913 h 6315453"/>
                <a:gd name="connsiteX40" fmla="*/ 3330494 w 5774333"/>
                <a:gd name="connsiteY40" fmla="*/ 5943565 h 6315453"/>
                <a:gd name="connsiteX41" fmla="*/ 3366540 w 5774333"/>
                <a:gd name="connsiteY41" fmla="*/ 5942059 h 6315453"/>
                <a:gd name="connsiteX42" fmla="*/ 3402462 w 5774333"/>
                <a:gd name="connsiteY42" fmla="*/ 5940323 h 6315453"/>
                <a:gd name="connsiteX43" fmla="*/ 3438262 w 5774333"/>
                <a:gd name="connsiteY43" fmla="*/ 5937543 h 6315453"/>
                <a:gd name="connsiteX44" fmla="*/ 3580236 w 5774333"/>
                <a:gd name="connsiteY44" fmla="*/ 5920982 h 6315453"/>
                <a:gd name="connsiteX45" fmla="*/ 4121034 w 5774333"/>
                <a:gd name="connsiteY45" fmla="*/ 5753290 h 6315453"/>
                <a:gd name="connsiteX46" fmla="*/ 4620639 w 5774333"/>
                <a:gd name="connsiteY46" fmla="*/ 5459364 h 6315453"/>
                <a:gd name="connsiteX47" fmla="*/ 4741771 w 5774333"/>
                <a:gd name="connsiteY47" fmla="*/ 5372971 h 6315453"/>
                <a:gd name="connsiteX48" fmla="*/ 4862901 w 5774333"/>
                <a:gd name="connsiteY48" fmla="*/ 5283682 h 6315453"/>
                <a:gd name="connsiteX49" fmla="*/ 5108229 w 5774333"/>
                <a:gd name="connsiteY49" fmla="*/ 5098386 h 6315453"/>
                <a:gd name="connsiteX50" fmla="*/ 5612493 w 5774333"/>
                <a:gd name="connsiteY50" fmla="*/ 4739724 h 6315453"/>
                <a:gd name="connsiteX51" fmla="*/ 5774333 w 5774333"/>
                <a:gd name="connsiteY51" fmla="*/ 4623488 h 6315453"/>
                <a:gd name="connsiteX52" fmla="*/ 5774333 w 5774333"/>
                <a:gd name="connsiteY52" fmla="*/ 5232926 h 6315453"/>
                <a:gd name="connsiteX53" fmla="*/ 5676492 w 5774333"/>
                <a:gd name="connsiteY53" fmla="*/ 5306859 h 6315453"/>
                <a:gd name="connsiteX54" fmla="*/ 5426260 w 5774333"/>
                <a:gd name="connsiteY54" fmla="*/ 5486233 h 6315453"/>
                <a:gd name="connsiteX55" fmla="*/ 5300225 w 5774333"/>
                <a:gd name="connsiteY55" fmla="*/ 5576217 h 6315453"/>
                <a:gd name="connsiteX56" fmla="*/ 5170757 w 5774333"/>
                <a:gd name="connsiteY56" fmla="*/ 5666780 h 6315453"/>
                <a:gd name="connsiteX57" fmla="*/ 5038100 w 5774333"/>
                <a:gd name="connsiteY57" fmla="*/ 5756185 h 6315453"/>
                <a:gd name="connsiteX58" fmla="*/ 4901276 w 5774333"/>
                <a:gd name="connsiteY58" fmla="*/ 5843043 h 6315453"/>
                <a:gd name="connsiteX59" fmla="*/ 4614019 w 5774333"/>
                <a:gd name="connsiteY59" fmla="*/ 6006103 h 6315453"/>
                <a:gd name="connsiteX60" fmla="*/ 4305061 w 5774333"/>
                <a:gd name="connsiteY60" fmla="*/ 6144726 h 6315453"/>
                <a:gd name="connsiteX61" fmla="*/ 3632710 w 5774333"/>
                <a:gd name="connsiteY61" fmla="*/ 6304196 h 6315453"/>
                <a:gd name="connsiteX62" fmla="*/ 3459594 w 5774333"/>
                <a:gd name="connsiteY62" fmla="*/ 6314504 h 6315453"/>
                <a:gd name="connsiteX63" fmla="*/ 3416315 w 5774333"/>
                <a:gd name="connsiteY63" fmla="*/ 6315429 h 6315453"/>
                <a:gd name="connsiteX64" fmla="*/ 3373159 w 5774333"/>
                <a:gd name="connsiteY64" fmla="*/ 6315198 h 6315453"/>
                <a:gd name="connsiteX65" fmla="*/ 3330127 w 5774333"/>
                <a:gd name="connsiteY65" fmla="*/ 6314735 h 6315453"/>
                <a:gd name="connsiteX66" fmla="*/ 3288320 w 5774333"/>
                <a:gd name="connsiteY66" fmla="*/ 6313230 h 6315453"/>
                <a:gd name="connsiteX67" fmla="*/ 2954350 w 5774333"/>
                <a:gd name="connsiteY67" fmla="*/ 6288098 h 6315453"/>
                <a:gd name="connsiteX68" fmla="*/ 2622466 w 5774333"/>
                <a:gd name="connsiteY68" fmla="*/ 6232742 h 6315453"/>
                <a:gd name="connsiteX69" fmla="*/ 2296466 w 5774333"/>
                <a:gd name="connsiteY69" fmla="*/ 6146001 h 6315453"/>
                <a:gd name="connsiteX70" fmla="*/ 1672419 w 5774333"/>
                <a:gd name="connsiteY70" fmla="*/ 5885197 h 6315453"/>
                <a:gd name="connsiteX71" fmla="*/ 1146578 w 5774333"/>
                <a:gd name="connsiteY71" fmla="*/ 5479168 h 6315453"/>
                <a:gd name="connsiteX72" fmla="*/ 933372 w 5774333"/>
                <a:gd name="connsiteY72" fmla="*/ 5234810 h 6315453"/>
                <a:gd name="connsiteX73" fmla="*/ 747140 w 5774333"/>
                <a:gd name="connsiteY73" fmla="*/ 4976091 h 6315453"/>
                <a:gd name="connsiteX74" fmla="*/ 703616 w 5774333"/>
                <a:gd name="connsiteY74" fmla="*/ 4910196 h 6315453"/>
                <a:gd name="connsiteX75" fmla="*/ 662053 w 5774333"/>
                <a:gd name="connsiteY75" fmla="*/ 4846269 h 6315453"/>
                <a:gd name="connsiteX76" fmla="*/ 580033 w 5774333"/>
                <a:gd name="connsiteY76" fmla="*/ 4722352 h 6315453"/>
                <a:gd name="connsiteX77" fmla="*/ 410105 w 5774333"/>
                <a:gd name="connsiteY77" fmla="*/ 4469193 h 6315453"/>
                <a:gd name="connsiteX78" fmla="*/ 244224 w 5774333"/>
                <a:gd name="connsiteY78" fmla="*/ 4201556 h 6315453"/>
                <a:gd name="connsiteX79" fmla="*/ 169437 w 5774333"/>
                <a:gd name="connsiteY79" fmla="*/ 4059690 h 6315453"/>
                <a:gd name="connsiteX80" fmla="*/ 105929 w 5774333"/>
                <a:gd name="connsiteY80" fmla="*/ 3911221 h 6315453"/>
                <a:gd name="connsiteX81" fmla="*/ 57256 w 5774333"/>
                <a:gd name="connsiteY81" fmla="*/ 3757195 h 6315453"/>
                <a:gd name="connsiteX82" fmla="*/ 39111 w 5774333"/>
                <a:gd name="connsiteY82" fmla="*/ 3678677 h 6315453"/>
                <a:gd name="connsiteX83" fmla="*/ 31142 w 5774333"/>
                <a:gd name="connsiteY83" fmla="*/ 3639300 h 6315453"/>
                <a:gd name="connsiteX84" fmla="*/ 24521 w 5774333"/>
                <a:gd name="connsiteY84" fmla="*/ 3599809 h 6315453"/>
                <a:gd name="connsiteX85" fmla="*/ 0 w 5774333"/>
                <a:gd name="connsiteY85" fmla="*/ 3283418 h 6315453"/>
                <a:gd name="connsiteX86" fmla="*/ 68045 w 5774333"/>
                <a:gd name="connsiteY86" fmla="*/ 2666963 h 6315453"/>
                <a:gd name="connsiteX87" fmla="*/ 272546 w 5774333"/>
                <a:gd name="connsiteY87" fmla="*/ 2076334 h 6315453"/>
                <a:gd name="connsiteX88" fmla="*/ 1039300 w 5774333"/>
                <a:gd name="connsiteY88" fmla="*/ 1073307 h 6315453"/>
                <a:gd name="connsiteX89" fmla="*/ 1547733 w 5774333"/>
                <a:gd name="connsiteY89" fmla="*/ 680365 h 6315453"/>
                <a:gd name="connsiteX90" fmla="*/ 2115995 w 5774333"/>
                <a:gd name="connsiteY90" fmla="*/ 368373 h 6315453"/>
                <a:gd name="connsiteX91" fmla="*/ 3377451 w 5774333"/>
                <a:gd name="connsiteY91" fmla="*/ 24304 h 6315453"/>
                <a:gd name="connsiteX92" fmla="*/ 3707237 w 5774333"/>
                <a:gd name="connsiteY92" fmla="*/ 1489 h 631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5774333" h="6315453">
                  <a:moveTo>
                    <a:pt x="3707237" y="1489"/>
                  </a:moveTo>
                  <a:cubicBezTo>
                    <a:pt x="3817502" y="-1522"/>
                    <a:pt x="3927875" y="41"/>
                    <a:pt x="4037665" y="6121"/>
                  </a:cubicBezTo>
                  <a:cubicBezTo>
                    <a:pt x="4257614" y="18745"/>
                    <a:pt x="4477439" y="49665"/>
                    <a:pt x="4692239" y="102128"/>
                  </a:cubicBezTo>
                  <a:cubicBezTo>
                    <a:pt x="4907039" y="154474"/>
                    <a:pt x="5116811" y="228592"/>
                    <a:pt x="5315059" y="324945"/>
                  </a:cubicBezTo>
                  <a:cubicBezTo>
                    <a:pt x="5463562" y="397211"/>
                    <a:pt x="5606133" y="481527"/>
                    <a:pt x="5738325" y="578286"/>
                  </a:cubicBezTo>
                  <a:lnTo>
                    <a:pt x="5774333" y="606551"/>
                  </a:lnTo>
                  <a:lnTo>
                    <a:pt x="5774333" y="975490"/>
                  </a:lnTo>
                  <a:lnTo>
                    <a:pt x="5676001" y="889749"/>
                  </a:lnTo>
                  <a:cubicBezTo>
                    <a:pt x="5522381" y="769886"/>
                    <a:pt x="5355519" y="665657"/>
                    <a:pt x="5177132" y="581926"/>
                  </a:cubicBezTo>
                  <a:cubicBezTo>
                    <a:pt x="4998867" y="497965"/>
                    <a:pt x="4810183" y="433574"/>
                    <a:pt x="4615735" y="388640"/>
                  </a:cubicBezTo>
                  <a:cubicBezTo>
                    <a:pt x="4421289" y="343591"/>
                    <a:pt x="4221446" y="317649"/>
                    <a:pt x="4020010" y="308500"/>
                  </a:cubicBezTo>
                  <a:cubicBezTo>
                    <a:pt x="3818207" y="298887"/>
                    <a:pt x="3616649" y="305257"/>
                    <a:pt x="3416315" y="328882"/>
                  </a:cubicBezTo>
                  <a:cubicBezTo>
                    <a:pt x="3216106" y="352623"/>
                    <a:pt x="3017736" y="392346"/>
                    <a:pt x="2823779" y="446545"/>
                  </a:cubicBezTo>
                  <a:cubicBezTo>
                    <a:pt x="2629699" y="500513"/>
                    <a:pt x="2440401" y="570345"/>
                    <a:pt x="2256987" y="651296"/>
                  </a:cubicBezTo>
                  <a:cubicBezTo>
                    <a:pt x="1889058" y="811461"/>
                    <a:pt x="1545527" y="1023856"/>
                    <a:pt x="1244169" y="1280374"/>
                  </a:cubicBezTo>
                  <a:cubicBezTo>
                    <a:pt x="1093982" y="1409039"/>
                    <a:pt x="954828" y="1549400"/>
                    <a:pt x="830141" y="1700184"/>
                  </a:cubicBezTo>
                  <a:cubicBezTo>
                    <a:pt x="705209" y="1850736"/>
                    <a:pt x="594989" y="2012176"/>
                    <a:pt x="502792" y="2182300"/>
                  </a:cubicBezTo>
                  <a:cubicBezTo>
                    <a:pt x="410595" y="2352308"/>
                    <a:pt x="333847" y="2530307"/>
                    <a:pt x="280637" y="2715256"/>
                  </a:cubicBezTo>
                  <a:cubicBezTo>
                    <a:pt x="227306" y="2899741"/>
                    <a:pt x="199719" y="3091521"/>
                    <a:pt x="199843" y="3283418"/>
                  </a:cubicBezTo>
                  <a:cubicBezTo>
                    <a:pt x="200946" y="3377687"/>
                    <a:pt x="210754" y="3471261"/>
                    <a:pt x="233926" y="3561593"/>
                  </a:cubicBezTo>
                  <a:cubicBezTo>
                    <a:pt x="256730" y="3652040"/>
                    <a:pt x="292162" y="3738550"/>
                    <a:pt x="334582" y="3821816"/>
                  </a:cubicBezTo>
                  <a:cubicBezTo>
                    <a:pt x="356038" y="3863392"/>
                    <a:pt x="379823" y="3904157"/>
                    <a:pt x="404834" y="3944343"/>
                  </a:cubicBezTo>
                  <a:cubicBezTo>
                    <a:pt x="430212" y="3984413"/>
                    <a:pt x="457308" y="4023905"/>
                    <a:pt x="485506" y="4062932"/>
                  </a:cubicBezTo>
                  <a:cubicBezTo>
                    <a:pt x="542639" y="4140757"/>
                    <a:pt x="606146" y="4216265"/>
                    <a:pt x="671861" y="4292120"/>
                  </a:cubicBezTo>
                  <a:cubicBezTo>
                    <a:pt x="737576" y="4368091"/>
                    <a:pt x="806234" y="4444062"/>
                    <a:pt x="873542" y="4523044"/>
                  </a:cubicBezTo>
                  <a:cubicBezTo>
                    <a:pt x="907258" y="4562419"/>
                    <a:pt x="940606" y="4602721"/>
                    <a:pt x="973831" y="4643601"/>
                  </a:cubicBezTo>
                  <a:lnTo>
                    <a:pt x="1022014" y="4702780"/>
                  </a:lnTo>
                  <a:cubicBezTo>
                    <a:pt x="1037829" y="4721658"/>
                    <a:pt x="1052910" y="4740998"/>
                    <a:pt x="1069215" y="4759411"/>
                  </a:cubicBezTo>
                  <a:cubicBezTo>
                    <a:pt x="1196477" y="4909269"/>
                    <a:pt x="1334527" y="5047199"/>
                    <a:pt x="1474784" y="5177948"/>
                  </a:cubicBezTo>
                  <a:cubicBezTo>
                    <a:pt x="1545281" y="5243033"/>
                    <a:pt x="1617003" y="5305917"/>
                    <a:pt x="1690442" y="5366255"/>
                  </a:cubicBezTo>
                  <a:cubicBezTo>
                    <a:pt x="1763881" y="5426591"/>
                    <a:pt x="1838668" y="5484959"/>
                    <a:pt x="1916276" y="5539852"/>
                  </a:cubicBezTo>
                  <a:cubicBezTo>
                    <a:pt x="2070877" y="5649872"/>
                    <a:pt x="2237617" y="5748194"/>
                    <a:pt x="2420784" y="5814437"/>
                  </a:cubicBezTo>
                  <a:cubicBezTo>
                    <a:pt x="2512124" y="5847559"/>
                    <a:pt x="2606773" y="5872921"/>
                    <a:pt x="2703015" y="5892029"/>
                  </a:cubicBezTo>
                  <a:cubicBezTo>
                    <a:pt x="2727168" y="5896546"/>
                    <a:pt x="2751075" y="5901758"/>
                    <a:pt x="2775350" y="5905695"/>
                  </a:cubicBezTo>
                  <a:lnTo>
                    <a:pt x="2848299" y="5917161"/>
                  </a:lnTo>
                  <a:cubicBezTo>
                    <a:pt x="2897218" y="5923298"/>
                    <a:pt x="2946136" y="5929784"/>
                    <a:pt x="2995544" y="5933605"/>
                  </a:cubicBezTo>
                  <a:cubicBezTo>
                    <a:pt x="3020188" y="5935806"/>
                    <a:pt x="3044831" y="5937891"/>
                    <a:pt x="3069596" y="5938933"/>
                  </a:cubicBezTo>
                  <a:cubicBezTo>
                    <a:pt x="3094362" y="5940090"/>
                    <a:pt x="3119005" y="5941943"/>
                    <a:pt x="3143894" y="5942639"/>
                  </a:cubicBezTo>
                  <a:lnTo>
                    <a:pt x="3218436" y="5944260"/>
                  </a:lnTo>
                  <a:cubicBezTo>
                    <a:pt x="3243201" y="5944838"/>
                    <a:pt x="3268212" y="5944029"/>
                    <a:pt x="3293101" y="5943913"/>
                  </a:cubicBezTo>
                  <a:lnTo>
                    <a:pt x="3330494" y="5943565"/>
                  </a:lnTo>
                  <a:cubicBezTo>
                    <a:pt x="3342632" y="5943218"/>
                    <a:pt x="3354524" y="5942523"/>
                    <a:pt x="3366540" y="5942059"/>
                  </a:cubicBezTo>
                  <a:cubicBezTo>
                    <a:pt x="3378554" y="5941480"/>
                    <a:pt x="3390570" y="5941134"/>
                    <a:pt x="3402462" y="5940323"/>
                  </a:cubicBezTo>
                  <a:lnTo>
                    <a:pt x="3438262" y="5937543"/>
                  </a:lnTo>
                  <a:cubicBezTo>
                    <a:pt x="3485954" y="5933953"/>
                    <a:pt x="3533279" y="5927931"/>
                    <a:pt x="3580236" y="5920982"/>
                  </a:cubicBezTo>
                  <a:cubicBezTo>
                    <a:pt x="3768185" y="5891567"/>
                    <a:pt x="3948901" y="5834010"/>
                    <a:pt x="4121034" y="5753290"/>
                  </a:cubicBezTo>
                  <a:cubicBezTo>
                    <a:pt x="4293782" y="5673497"/>
                    <a:pt x="4458191" y="5571353"/>
                    <a:pt x="4620639" y="5459364"/>
                  </a:cubicBezTo>
                  <a:cubicBezTo>
                    <a:pt x="4661221" y="5431455"/>
                    <a:pt x="4701557" y="5402271"/>
                    <a:pt x="4741771" y="5372971"/>
                  </a:cubicBezTo>
                  <a:cubicBezTo>
                    <a:pt x="4782230" y="5343672"/>
                    <a:pt x="4822566" y="5313908"/>
                    <a:pt x="4862901" y="5283682"/>
                  </a:cubicBezTo>
                  <a:lnTo>
                    <a:pt x="5108229" y="5098386"/>
                  </a:lnTo>
                  <a:cubicBezTo>
                    <a:pt x="5276563" y="4972270"/>
                    <a:pt x="5446489" y="4854838"/>
                    <a:pt x="5612493" y="4739724"/>
                  </a:cubicBezTo>
                  <a:lnTo>
                    <a:pt x="5774333" y="4623488"/>
                  </a:lnTo>
                  <a:lnTo>
                    <a:pt x="5774333" y="5232926"/>
                  </a:lnTo>
                  <a:lnTo>
                    <a:pt x="5676492" y="5306859"/>
                  </a:lnTo>
                  <a:cubicBezTo>
                    <a:pt x="5592693" y="5367905"/>
                    <a:pt x="5508955" y="5427286"/>
                    <a:pt x="5426260" y="5486233"/>
                  </a:cubicBezTo>
                  <a:lnTo>
                    <a:pt x="5300225" y="5576217"/>
                  </a:lnTo>
                  <a:cubicBezTo>
                    <a:pt x="5257559" y="5606443"/>
                    <a:pt x="5214525" y="5636901"/>
                    <a:pt x="5170757" y="5666780"/>
                  </a:cubicBezTo>
                  <a:cubicBezTo>
                    <a:pt x="5127110" y="5696775"/>
                    <a:pt x="5082973" y="5726654"/>
                    <a:pt x="5038100" y="5756185"/>
                  </a:cubicBezTo>
                  <a:cubicBezTo>
                    <a:pt x="4993106" y="5785486"/>
                    <a:pt x="4947743" y="5814553"/>
                    <a:pt x="4901276" y="5843043"/>
                  </a:cubicBezTo>
                  <a:cubicBezTo>
                    <a:pt x="4808835" y="5900136"/>
                    <a:pt x="4713449" y="5955494"/>
                    <a:pt x="4614019" y="6006103"/>
                  </a:cubicBezTo>
                  <a:cubicBezTo>
                    <a:pt x="4514711" y="6056943"/>
                    <a:pt x="4411971" y="6104192"/>
                    <a:pt x="4305061" y="6144726"/>
                  </a:cubicBezTo>
                  <a:cubicBezTo>
                    <a:pt x="4092223" y="6226952"/>
                    <a:pt x="3863569" y="6282424"/>
                    <a:pt x="3632710" y="6304196"/>
                  </a:cubicBezTo>
                  <a:cubicBezTo>
                    <a:pt x="3574964" y="6309408"/>
                    <a:pt x="3517218" y="6313345"/>
                    <a:pt x="3459594" y="6314504"/>
                  </a:cubicBezTo>
                  <a:lnTo>
                    <a:pt x="3416315" y="6315429"/>
                  </a:lnTo>
                  <a:cubicBezTo>
                    <a:pt x="3401971" y="6315546"/>
                    <a:pt x="3387505" y="6315198"/>
                    <a:pt x="3373159" y="6315198"/>
                  </a:cubicBezTo>
                  <a:lnTo>
                    <a:pt x="3330127" y="6314735"/>
                  </a:lnTo>
                  <a:lnTo>
                    <a:pt x="3288320" y="6313230"/>
                  </a:lnTo>
                  <a:cubicBezTo>
                    <a:pt x="3176996" y="6309870"/>
                    <a:pt x="3065428" y="6301533"/>
                    <a:pt x="2954350" y="6288098"/>
                  </a:cubicBezTo>
                  <a:cubicBezTo>
                    <a:pt x="2843150" y="6275360"/>
                    <a:pt x="2732194" y="6257061"/>
                    <a:pt x="2622466" y="6232742"/>
                  </a:cubicBezTo>
                  <a:cubicBezTo>
                    <a:pt x="2512859" y="6208190"/>
                    <a:pt x="2404110" y="6179122"/>
                    <a:pt x="2296466" y="6146001"/>
                  </a:cubicBezTo>
                  <a:cubicBezTo>
                    <a:pt x="2081544" y="6079179"/>
                    <a:pt x="1869073" y="5996027"/>
                    <a:pt x="1672419" y="5885197"/>
                  </a:cubicBezTo>
                  <a:cubicBezTo>
                    <a:pt x="1475643" y="5774599"/>
                    <a:pt x="1299954" y="5634353"/>
                    <a:pt x="1146578" y="5479168"/>
                  </a:cubicBezTo>
                  <a:cubicBezTo>
                    <a:pt x="1069461" y="5401692"/>
                    <a:pt x="999333" y="5319235"/>
                    <a:pt x="933372" y="5234810"/>
                  </a:cubicBezTo>
                  <a:cubicBezTo>
                    <a:pt x="867781" y="5150038"/>
                    <a:pt x="805375" y="5063991"/>
                    <a:pt x="747140" y="4976091"/>
                  </a:cubicBezTo>
                  <a:cubicBezTo>
                    <a:pt x="732182" y="4954319"/>
                    <a:pt x="718082" y="4932199"/>
                    <a:pt x="703616" y="4910196"/>
                  </a:cubicBezTo>
                  <a:lnTo>
                    <a:pt x="662053" y="4846269"/>
                  </a:lnTo>
                  <a:cubicBezTo>
                    <a:pt x="635449" y="4804925"/>
                    <a:pt x="607864" y="4763928"/>
                    <a:pt x="580033" y="4722352"/>
                  </a:cubicBezTo>
                  <a:lnTo>
                    <a:pt x="410105" y="4469193"/>
                  </a:lnTo>
                  <a:cubicBezTo>
                    <a:pt x="353095" y="4382915"/>
                    <a:pt x="296820" y="4294089"/>
                    <a:pt x="244224" y="4201556"/>
                  </a:cubicBezTo>
                  <a:cubicBezTo>
                    <a:pt x="217987" y="4155232"/>
                    <a:pt x="192609" y="4108098"/>
                    <a:pt x="169437" y="4059690"/>
                  </a:cubicBezTo>
                  <a:cubicBezTo>
                    <a:pt x="146388" y="4011165"/>
                    <a:pt x="124932" y="3961715"/>
                    <a:pt x="105929" y="3911221"/>
                  </a:cubicBezTo>
                  <a:cubicBezTo>
                    <a:pt x="87293" y="3860613"/>
                    <a:pt x="70742" y="3809309"/>
                    <a:pt x="57256" y="3757195"/>
                  </a:cubicBezTo>
                  <a:cubicBezTo>
                    <a:pt x="50881" y="3731138"/>
                    <a:pt x="44383" y="3704965"/>
                    <a:pt x="39111" y="3678677"/>
                  </a:cubicBezTo>
                  <a:lnTo>
                    <a:pt x="31142" y="3639300"/>
                  </a:lnTo>
                  <a:lnTo>
                    <a:pt x="24521" y="3599809"/>
                  </a:lnTo>
                  <a:cubicBezTo>
                    <a:pt x="7234" y="3494423"/>
                    <a:pt x="0" y="3388457"/>
                    <a:pt x="0" y="3283418"/>
                  </a:cubicBezTo>
                  <a:cubicBezTo>
                    <a:pt x="491" y="3076698"/>
                    <a:pt x="23418" y="2869978"/>
                    <a:pt x="68045" y="2666963"/>
                  </a:cubicBezTo>
                  <a:cubicBezTo>
                    <a:pt x="112550" y="2464064"/>
                    <a:pt x="180717" y="2265104"/>
                    <a:pt x="272546" y="2076334"/>
                  </a:cubicBezTo>
                  <a:cubicBezTo>
                    <a:pt x="457062" y="1698794"/>
                    <a:pt x="724457" y="1360978"/>
                    <a:pt x="1039300" y="1073307"/>
                  </a:cubicBezTo>
                  <a:cubicBezTo>
                    <a:pt x="1197090" y="929472"/>
                    <a:pt x="1367630" y="798259"/>
                    <a:pt x="1547733" y="680365"/>
                  </a:cubicBezTo>
                  <a:cubicBezTo>
                    <a:pt x="1728081" y="562587"/>
                    <a:pt x="1917870" y="457663"/>
                    <a:pt x="2115995" y="368373"/>
                  </a:cubicBezTo>
                  <a:cubicBezTo>
                    <a:pt x="2512737" y="191070"/>
                    <a:pt x="2939883" y="73870"/>
                    <a:pt x="3377451" y="24304"/>
                  </a:cubicBezTo>
                  <a:cubicBezTo>
                    <a:pt x="3486812" y="12086"/>
                    <a:pt x="3596971" y="4500"/>
                    <a:pt x="3707237" y="148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C18CE1F-9DF1-47AF-9E66-6CE348AC23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464911 h 6229400"/>
                <a:gd name="connsiteX4" fmla="*/ 5660063 w 5769111"/>
                <a:gd name="connsiteY4" fmla="*/ 1328105 h 6229400"/>
                <a:gd name="connsiteX5" fmla="*/ 4910471 w 5769111"/>
                <a:gd name="connsiteY5" fmla="*/ 781599 h 6229400"/>
                <a:gd name="connsiteX6" fmla="*/ 3882695 w 5769111"/>
                <a:gd name="connsiteY6" fmla="*/ 579048 h 6229400"/>
                <a:gd name="connsiteX7" fmla="*/ 2683153 w 5769111"/>
                <a:gd name="connsiteY7" fmla="*/ 797003 h 6229400"/>
                <a:gd name="connsiteX8" fmla="*/ 1617493 w 5769111"/>
                <a:gd name="connsiteY8" fmla="*/ 1395738 h 6229400"/>
                <a:gd name="connsiteX9" fmla="*/ 880408 w 5769111"/>
                <a:gd name="connsiteY9" fmla="*/ 2259099 h 6229400"/>
                <a:gd name="connsiteX10" fmla="*/ 613135 w 5769111"/>
                <a:gd name="connsiteY10" fmla="*/ 3263863 h 6229400"/>
                <a:gd name="connsiteX11" fmla="*/ 1055484 w 5769111"/>
                <a:gd name="connsiteY11" fmla="*/ 4196825 h 6229400"/>
                <a:gd name="connsiteX12" fmla="*/ 1278376 w 5769111"/>
                <a:gd name="connsiteY12" fmla="*/ 4492950 h 6229400"/>
                <a:gd name="connsiteX13" fmla="*/ 3369851 w 5769111"/>
                <a:gd name="connsiteY13" fmla="*/ 5650468 h 6229400"/>
                <a:gd name="connsiteX14" fmla="*/ 4957551 w 5769111"/>
                <a:gd name="connsiteY14" fmla="*/ 4938355 h 6229400"/>
                <a:gd name="connsiteX15" fmla="*/ 5150773 w 5769111"/>
                <a:gd name="connsiteY15" fmla="*/ 4796950 h 6229400"/>
                <a:gd name="connsiteX16" fmla="*/ 5747247 w 5769111"/>
                <a:gd name="connsiteY16" fmla="*/ 4338176 h 6229400"/>
                <a:gd name="connsiteX17" fmla="*/ 5769111 w 5769111"/>
                <a:gd name="connsiteY17" fmla="*/ 4318497 h 6229400"/>
                <a:gd name="connsiteX18" fmla="*/ 5769111 w 5769111"/>
                <a:gd name="connsiteY18" fmla="*/ 5074612 h 6229400"/>
                <a:gd name="connsiteX19" fmla="*/ 5636252 w 5769111"/>
                <a:gd name="connsiteY19" fmla="*/ 5174208 h 6229400"/>
                <a:gd name="connsiteX20" fmla="*/ 5334922 w 5769111"/>
                <a:gd name="connsiteY20" fmla="*/ 5394528 h 6229400"/>
                <a:gd name="connsiteX21" fmla="*/ 3369727 w 5769111"/>
                <a:gd name="connsiteY21" fmla="*/ 6229400 h 6229400"/>
                <a:gd name="connsiteX22" fmla="*/ 771046 w 5769111"/>
                <a:gd name="connsiteY22" fmla="*/ 4817913 h 6229400"/>
                <a:gd name="connsiteX23" fmla="*/ 0 w 5769111"/>
                <a:gd name="connsiteY23" fmla="*/ 3263748 h 6229400"/>
                <a:gd name="connsiteX24" fmla="*/ 3882695 w 5769111"/>
                <a:gd name="connsiteY24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464911"/>
                  </a:lnTo>
                  <a:lnTo>
                    <a:pt x="5660063" y="1328105"/>
                  </a:lnTo>
                  <a:cubicBezTo>
                    <a:pt x="5449800" y="1091506"/>
                    <a:pt x="5197607" y="907600"/>
                    <a:pt x="4910471" y="781599"/>
                  </a:cubicBezTo>
                  <a:cubicBezTo>
                    <a:pt x="4604088" y="647260"/>
                    <a:pt x="4258349" y="579048"/>
                    <a:pt x="3882695" y="579048"/>
                  </a:cubicBezTo>
                  <a:cubicBezTo>
                    <a:pt x="3484238" y="579048"/>
                    <a:pt x="3080631" y="652240"/>
                    <a:pt x="2683153" y="797003"/>
                  </a:cubicBezTo>
                  <a:cubicBezTo>
                    <a:pt x="2296098" y="937595"/>
                    <a:pt x="1927678" y="1144662"/>
                    <a:pt x="1617493" y="1395738"/>
                  </a:cubicBezTo>
                  <a:cubicBezTo>
                    <a:pt x="1301915" y="1651098"/>
                    <a:pt x="1053890" y="1941665"/>
                    <a:pt x="880408" y="2259099"/>
                  </a:cubicBezTo>
                  <a:cubicBezTo>
                    <a:pt x="703125" y="2583597"/>
                    <a:pt x="613135" y="2921645"/>
                    <a:pt x="613135" y="3263863"/>
                  </a:cubicBezTo>
                  <a:cubicBezTo>
                    <a:pt x="613135" y="3608512"/>
                    <a:pt x="756702" y="3809789"/>
                    <a:pt x="1055484" y="4196825"/>
                  </a:cubicBezTo>
                  <a:cubicBezTo>
                    <a:pt x="1127574" y="4290167"/>
                    <a:pt x="1202116" y="4386753"/>
                    <a:pt x="1278376" y="4492950"/>
                  </a:cubicBezTo>
                  <a:cubicBezTo>
                    <a:pt x="1861105" y="5304313"/>
                    <a:pt x="2486623" y="5650468"/>
                    <a:pt x="3369851" y="5650468"/>
                  </a:cubicBezTo>
                  <a:cubicBezTo>
                    <a:pt x="3949515" y="5650468"/>
                    <a:pt x="4374822" y="5368471"/>
                    <a:pt x="4957551" y="4938355"/>
                  </a:cubicBezTo>
                  <a:cubicBezTo>
                    <a:pt x="5022653" y="4890293"/>
                    <a:pt x="5087755" y="4842811"/>
                    <a:pt x="5150773" y="4796950"/>
                  </a:cubicBezTo>
                  <a:cubicBezTo>
                    <a:pt x="5364254" y="4641404"/>
                    <a:pt x="5570313" y="4491241"/>
                    <a:pt x="5747247" y="4338176"/>
                  </a:cubicBezTo>
                  <a:lnTo>
                    <a:pt x="5769111" y="4318497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BD26A8C-8D1D-41E6-A71E-FE9AC75F3F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0657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675390 h 6229400"/>
                <a:gd name="connsiteX4" fmla="*/ 5711488 w 5769111"/>
                <a:gd name="connsiteY4" fmla="*/ 1585205 h 6229400"/>
                <a:gd name="connsiteX5" fmla="*/ 5566027 w 5769111"/>
                <a:gd name="connsiteY5" fmla="*/ 1402571 h 6229400"/>
                <a:gd name="connsiteX6" fmla="*/ 4858734 w 5769111"/>
                <a:gd name="connsiteY6" fmla="*/ 886639 h 6229400"/>
                <a:gd name="connsiteX7" fmla="*/ 3882695 w 5769111"/>
                <a:gd name="connsiteY7" fmla="*/ 694858 h 6229400"/>
                <a:gd name="connsiteX8" fmla="*/ 2727046 w 5769111"/>
                <a:gd name="connsiteY8" fmla="*/ 905053 h 6229400"/>
                <a:gd name="connsiteX9" fmla="*/ 1697186 w 5769111"/>
                <a:gd name="connsiteY9" fmla="*/ 1483638 h 6229400"/>
                <a:gd name="connsiteX10" fmla="*/ 989279 w 5769111"/>
                <a:gd name="connsiteY10" fmla="*/ 2312139 h 6229400"/>
                <a:gd name="connsiteX11" fmla="*/ 735615 w 5769111"/>
                <a:gd name="connsiteY11" fmla="*/ 3263863 h 6229400"/>
                <a:gd name="connsiteX12" fmla="*/ 1154424 w 5769111"/>
                <a:gd name="connsiteY12" fmla="*/ 4128614 h 6229400"/>
                <a:gd name="connsiteX13" fmla="*/ 1379768 w 5769111"/>
                <a:gd name="connsiteY13" fmla="*/ 4427981 h 6229400"/>
                <a:gd name="connsiteX14" fmla="*/ 2239456 w 5769111"/>
                <a:gd name="connsiteY14" fmla="*/ 5256947 h 6229400"/>
                <a:gd name="connsiteX15" fmla="*/ 3369727 w 5769111"/>
                <a:gd name="connsiteY15" fmla="*/ 5534658 h 6229400"/>
                <a:gd name="connsiteX16" fmla="*/ 4096760 w 5769111"/>
                <a:gd name="connsiteY16" fmla="*/ 5357817 h 6229400"/>
                <a:gd name="connsiteX17" fmla="*/ 4881905 w 5769111"/>
                <a:gd name="connsiteY17" fmla="*/ 4847212 h 6229400"/>
                <a:gd name="connsiteX18" fmla="*/ 5075739 w 5769111"/>
                <a:gd name="connsiteY18" fmla="*/ 4705346 h 6229400"/>
                <a:gd name="connsiteX19" fmla="*/ 5759930 w 5769111"/>
                <a:gd name="connsiteY19" fmla="*/ 4166809 h 6229400"/>
                <a:gd name="connsiteX20" fmla="*/ 5769111 w 5769111"/>
                <a:gd name="connsiteY20" fmla="*/ 4157764 h 6229400"/>
                <a:gd name="connsiteX21" fmla="*/ 5769111 w 5769111"/>
                <a:gd name="connsiteY21" fmla="*/ 5074612 h 6229400"/>
                <a:gd name="connsiteX22" fmla="*/ 5636252 w 5769111"/>
                <a:gd name="connsiteY22" fmla="*/ 5174208 h 6229400"/>
                <a:gd name="connsiteX23" fmla="*/ 5334922 w 5769111"/>
                <a:gd name="connsiteY23" fmla="*/ 5394528 h 6229400"/>
                <a:gd name="connsiteX24" fmla="*/ 3369727 w 5769111"/>
                <a:gd name="connsiteY24" fmla="*/ 6229400 h 6229400"/>
                <a:gd name="connsiteX25" fmla="*/ 771046 w 5769111"/>
                <a:gd name="connsiteY25" fmla="*/ 4817913 h 6229400"/>
                <a:gd name="connsiteX26" fmla="*/ 0 w 5769111"/>
                <a:gd name="connsiteY26" fmla="*/ 3263748 h 6229400"/>
                <a:gd name="connsiteX27" fmla="*/ 3882695 w 5769111"/>
                <a:gd name="connsiteY27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675390"/>
                  </a:lnTo>
                  <a:lnTo>
                    <a:pt x="5711488" y="1585205"/>
                  </a:lnTo>
                  <a:cubicBezTo>
                    <a:pt x="5665942" y="1521390"/>
                    <a:pt x="5617428" y="1460432"/>
                    <a:pt x="5566027" y="1402571"/>
                  </a:cubicBezTo>
                  <a:cubicBezTo>
                    <a:pt x="5367411" y="1179058"/>
                    <a:pt x="5129563" y="1005460"/>
                    <a:pt x="4858734" y="886639"/>
                  </a:cubicBezTo>
                  <a:cubicBezTo>
                    <a:pt x="4568779" y="759363"/>
                    <a:pt x="4240327" y="694858"/>
                    <a:pt x="3882695" y="694858"/>
                  </a:cubicBezTo>
                  <a:cubicBezTo>
                    <a:pt x="3504835" y="694858"/>
                    <a:pt x="3105151" y="767471"/>
                    <a:pt x="2727046" y="905053"/>
                  </a:cubicBezTo>
                  <a:cubicBezTo>
                    <a:pt x="2352985" y="1041013"/>
                    <a:pt x="1996826" y="1241132"/>
                    <a:pt x="1697186" y="1483638"/>
                  </a:cubicBezTo>
                  <a:cubicBezTo>
                    <a:pt x="1397913" y="1725796"/>
                    <a:pt x="1153199" y="2012308"/>
                    <a:pt x="989279" y="2312139"/>
                  </a:cubicBezTo>
                  <a:cubicBezTo>
                    <a:pt x="820946" y="2620077"/>
                    <a:pt x="735615" y="2940290"/>
                    <a:pt x="735615" y="3263863"/>
                  </a:cubicBezTo>
                  <a:cubicBezTo>
                    <a:pt x="735615" y="3573074"/>
                    <a:pt x="863980" y="3752464"/>
                    <a:pt x="1154424" y="4128614"/>
                  </a:cubicBezTo>
                  <a:cubicBezTo>
                    <a:pt x="1227127" y="4222767"/>
                    <a:pt x="1302282" y="4320162"/>
                    <a:pt x="1379768" y="4427981"/>
                  </a:cubicBezTo>
                  <a:cubicBezTo>
                    <a:pt x="1653784" y="4809458"/>
                    <a:pt x="1934912" y="5080685"/>
                    <a:pt x="2239456" y="5256947"/>
                  </a:cubicBezTo>
                  <a:cubicBezTo>
                    <a:pt x="2562268" y="5443863"/>
                    <a:pt x="2932037" y="5534658"/>
                    <a:pt x="3369727" y="5534658"/>
                  </a:cubicBezTo>
                  <a:cubicBezTo>
                    <a:pt x="3618120" y="5534658"/>
                    <a:pt x="3849103" y="5478491"/>
                    <a:pt x="4096760" y="5357817"/>
                  </a:cubicBezTo>
                  <a:cubicBezTo>
                    <a:pt x="4351037" y="5233901"/>
                    <a:pt x="4602740" y="5053238"/>
                    <a:pt x="4881905" y="4847212"/>
                  </a:cubicBezTo>
                  <a:cubicBezTo>
                    <a:pt x="4947375" y="4798920"/>
                    <a:pt x="5012599" y="4751322"/>
                    <a:pt x="5075739" y="4705346"/>
                  </a:cubicBezTo>
                  <a:cubicBezTo>
                    <a:pt x="5327320" y="4521990"/>
                    <a:pt x="5568418" y="4346256"/>
                    <a:pt x="5759930" y="4166809"/>
                  </a:cubicBezTo>
                  <a:lnTo>
                    <a:pt x="5769111" y="4157764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62">
            <a:extLst>
              <a:ext uri="{FF2B5EF4-FFF2-40B4-BE49-F238E27FC236}">
                <a16:creationId xmlns:a16="http://schemas.microsoft.com/office/drawing/2014/main" id="{25EE5136-01F1-466C-962D-BA9B4C6757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74114" y="152400"/>
            <a:ext cx="10970286" cy="6685267"/>
            <a:chOff x="1209045" y="0"/>
            <a:chExt cx="10970286" cy="6685267"/>
          </a:xfrm>
        </p:grpSpPr>
        <p:sp>
          <p:nvSpPr>
            <p:cNvPr id="16" name="Freeform: Shape 63">
              <a:extLst>
                <a:ext uri="{FF2B5EF4-FFF2-40B4-BE49-F238E27FC236}">
                  <a16:creationId xmlns:a16="http://schemas.microsoft.com/office/drawing/2014/main" id="{E11D3AD4-AF9B-4EB5-8C7B-C45D173B4B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7228" y="0"/>
              <a:ext cx="5822102" cy="6685267"/>
            </a:xfrm>
            <a:custGeom>
              <a:avLst/>
              <a:gdLst>
                <a:gd name="connsiteX0" fmla="*/ 2605444 w 5822102"/>
                <a:gd name="connsiteY0" fmla="*/ 0 h 6685267"/>
                <a:gd name="connsiteX1" fmla="*/ 4757391 w 5822102"/>
                <a:gd name="connsiteY1" fmla="*/ 0 h 6685267"/>
                <a:gd name="connsiteX2" fmla="*/ 4913680 w 5822102"/>
                <a:gd name="connsiteY2" fmla="*/ 56274 h 6685267"/>
                <a:gd name="connsiteX3" fmla="*/ 5376238 w 5822102"/>
                <a:gd name="connsiteY3" fmla="*/ 282027 h 6685267"/>
                <a:gd name="connsiteX4" fmla="*/ 5658024 w 5822102"/>
                <a:gd name="connsiteY4" fmla="*/ 471014 h 6685267"/>
                <a:gd name="connsiteX5" fmla="*/ 5822102 w 5822102"/>
                <a:gd name="connsiteY5" fmla="*/ 609109 h 6685267"/>
                <a:gd name="connsiteX6" fmla="*/ 5822102 w 5822102"/>
                <a:gd name="connsiteY6" fmla="*/ 760697 h 6685267"/>
                <a:gd name="connsiteX7" fmla="*/ 5707785 w 5822102"/>
                <a:gd name="connsiteY7" fmla="*/ 666601 h 6685267"/>
                <a:gd name="connsiteX8" fmla="*/ 5577306 w 5822102"/>
                <a:gd name="connsiteY8" fmla="*/ 571666 h 6685267"/>
                <a:gd name="connsiteX9" fmla="*/ 5298630 w 5822102"/>
                <a:gd name="connsiteY9" fmla="*/ 407449 h 6685267"/>
                <a:gd name="connsiteX10" fmla="*/ 4690768 w 5822102"/>
                <a:gd name="connsiteY10" fmla="*/ 184979 h 6685267"/>
                <a:gd name="connsiteX11" fmla="*/ 4048577 w 5822102"/>
                <a:gd name="connsiteY11" fmla="*/ 99280 h 6685267"/>
                <a:gd name="connsiteX12" fmla="*/ 3405404 w 5822102"/>
                <a:gd name="connsiteY12" fmla="*/ 131937 h 6685267"/>
                <a:gd name="connsiteX13" fmla="*/ 3089702 w 5822102"/>
                <a:gd name="connsiteY13" fmla="*/ 190190 h 6685267"/>
                <a:gd name="connsiteX14" fmla="*/ 2780132 w 5822102"/>
                <a:gd name="connsiteY14" fmla="*/ 273457 h 6685267"/>
                <a:gd name="connsiteX15" fmla="*/ 2478040 w 5822102"/>
                <a:gd name="connsiteY15" fmla="*/ 379654 h 6685267"/>
                <a:gd name="connsiteX16" fmla="*/ 2184897 w 5822102"/>
                <a:gd name="connsiteY16" fmla="*/ 507972 h 6685267"/>
                <a:gd name="connsiteX17" fmla="*/ 1629141 w 5822102"/>
                <a:gd name="connsiteY17" fmla="*/ 823205 h 6685267"/>
                <a:gd name="connsiteX18" fmla="*/ 1497711 w 5822102"/>
                <a:gd name="connsiteY18" fmla="*/ 914000 h 6685267"/>
                <a:gd name="connsiteX19" fmla="*/ 1433099 w 5822102"/>
                <a:gd name="connsiteY19" fmla="*/ 960903 h 6685267"/>
                <a:gd name="connsiteX20" fmla="*/ 1369346 w 5822102"/>
                <a:gd name="connsiteY20" fmla="*/ 1008963 h 6685267"/>
                <a:gd name="connsiteX21" fmla="*/ 1123406 w 5822102"/>
                <a:gd name="connsiteY21" fmla="*/ 1212905 h 6685267"/>
                <a:gd name="connsiteX22" fmla="*/ 684367 w 5822102"/>
                <a:gd name="connsiteY22" fmla="*/ 1675564 h 6685267"/>
                <a:gd name="connsiteX23" fmla="*/ 497153 w 5822102"/>
                <a:gd name="connsiteY23" fmla="*/ 1933588 h 6685267"/>
                <a:gd name="connsiteX24" fmla="*/ 337770 w 5822102"/>
                <a:gd name="connsiteY24" fmla="*/ 2208983 h 6685267"/>
                <a:gd name="connsiteX25" fmla="*/ 302461 w 5822102"/>
                <a:gd name="connsiteY25" fmla="*/ 2280207 h 6685267"/>
                <a:gd name="connsiteX26" fmla="*/ 285296 w 5822102"/>
                <a:gd name="connsiteY26" fmla="*/ 2316107 h 6685267"/>
                <a:gd name="connsiteX27" fmla="*/ 268991 w 5822102"/>
                <a:gd name="connsiteY27" fmla="*/ 2352355 h 6685267"/>
                <a:gd name="connsiteX28" fmla="*/ 237849 w 5822102"/>
                <a:gd name="connsiteY28" fmla="*/ 2425432 h 6685267"/>
                <a:gd name="connsiteX29" fmla="*/ 208670 w 5822102"/>
                <a:gd name="connsiteY29" fmla="*/ 2499319 h 6685267"/>
                <a:gd name="connsiteX30" fmla="*/ 113775 w 5822102"/>
                <a:gd name="connsiteY30" fmla="*/ 2801929 h 6685267"/>
                <a:gd name="connsiteX31" fmla="*/ 36781 w 5822102"/>
                <a:gd name="connsiteY31" fmla="*/ 3428922 h 6685267"/>
                <a:gd name="connsiteX32" fmla="*/ 69148 w 5822102"/>
                <a:gd name="connsiteY32" fmla="*/ 3741955 h 6685267"/>
                <a:gd name="connsiteX33" fmla="*/ 167966 w 5822102"/>
                <a:gd name="connsiteY33" fmla="*/ 4041323 h 6685267"/>
                <a:gd name="connsiteX34" fmla="*/ 202049 w 5822102"/>
                <a:gd name="connsiteY34" fmla="*/ 4112894 h 6685267"/>
                <a:gd name="connsiteX35" fmla="*/ 239933 w 5822102"/>
                <a:gd name="connsiteY35" fmla="*/ 4182843 h 6685267"/>
                <a:gd name="connsiteX36" fmla="*/ 323916 w 5822102"/>
                <a:gd name="connsiteY36" fmla="*/ 4318456 h 6685267"/>
                <a:gd name="connsiteX37" fmla="*/ 416604 w 5822102"/>
                <a:gd name="connsiteY37" fmla="*/ 4449436 h 6685267"/>
                <a:gd name="connsiteX38" fmla="*/ 515911 w 5822102"/>
                <a:gd name="connsiteY38" fmla="*/ 4576711 h 6685267"/>
                <a:gd name="connsiteX39" fmla="*/ 722619 w 5822102"/>
                <a:gd name="connsiteY39" fmla="*/ 4828482 h 6685267"/>
                <a:gd name="connsiteX40" fmla="*/ 825972 w 5822102"/>
                <a:gd name="connsiteY40" fmla="*/ 4956104 h 6685267"/>
                <a:gd name="connsiteX41" fmla="*/ 926506 w 5822102"/>
                <a:gd name="connsiteY41" fmla="*/ 5085347 h 6685267"/>
                <a:gd name="connsiteX42" fmla="*/ 1027040 w 5822102"/>
                <a:gd name="connsiteY42" fmla="*/ 5210191 h 6685267"/>
                <a:gd name="connsiteX43" fmla="*/ 1132110 w 5822102"/>
                <a:gd name="connsiteY43" fmla="*/ 5330748 h 6685267"/>
                <a:gd name="connsiteX44" fmla="*/ 1354880 w 5822102"/>
                <a:gd name="connsiteY44" fmla="*/ 5558083 h 6685267"/>
                <a:gd name="connsiteX45" fmla="*/ 1855220 w 5822102"/>
                <a:gd name="connsiteY45" fmla="*/ 5937591 h 6685267"/>
                <a:gd name="connsiteX46" fmla="*/ 2131810 w 5822102"/>
                <a:gd name="connsiteY46" fmla="*/ 6080268 h 6685267"/>
                <a:gd name="connsiteX47" fmla="*/ 2423726 w 5822102"/>
                <a:gd name="connsiteY47" fmla="*/ 6188087 h 6685267"/>
                <a:gd name="connsiteX48" fmla="*/ 2727780 w 5822102"/>
                <a:gd name="connsiteY48" fmla="*/ 6262552 h 6685267"/>
                <a:gd name="connsiteX49" fmla="*/ 3041276 w 5822102"/>
                <a:gd name="connsiteY49" fmla="*/ 6304245 h 6685267"/>
                <a:gd name="connsiteX50" fmla="*/ 3360532 w 5822102"/>
                <a:gd name="connsiteY50" fmla="*/ 6317331 h 6685267"/>
                <a:gd name="connsiteX51" fmla="*/ 3439855 w 5822102"/>
                <a:gd name="connsiteY51" fmla="*/ 6316751 h 6685267"/>
                <a:gd name="connsiteX52" fmla="*/ 3478721 w 5822102"/>
                <a:gd name="connsiteY52" fmla="*/ 6315826 h 6685267"/>
                <a:gd name="connsiteX53" fmla="*/ 3517463 w 5822102"/>
                <a:gd name="connsiteY53" fmla="*/ 6313971 h 6685267"/>
                <a:gd name="connsiteX54" fmla="*/ 3671452 w 5822102"/>
                <a:gd name="connsiteY54" fmla="*/ 6301233 h 6685267"/>
                <a:gd name="connsiteX55" fmla="*/ 4265460 w 5822102"/>
                <a:gd name="connsiteY55" fmla="*/ 6149638 h 6685267"/>
                <a:gd name="connsiteX56" fmla="*/ 4546587 w 5822102"/>
                <a:gd name="connsiteY56" fmla="*/ 6018079 h 6685267"/>
                <a:gd name="connsiteX57" fmla="*/ 4818030 w 5822102"/>
                <a:gd name="connsiteY57" fmla="*/ 5858029 h 6685267"/>
                <a:gd name="connsiteX58" fmla="*/ 5081870 w 5822102"/>
                <a:gd name="connsiteY58" fmla="*/ 5676903 h 6685267"/>
                <a:gd name="connsiteX59" fmla="*/ 5212073 w 5822102"/>
                <a:gd name="connsiteY59" fmla="*/ 5581013 h 6685267"/>
                <a:gd name="connsiteX60" fmla="*/ 5343625 w 5822102"/>
                <a:gd name="connsiteY60" fmla="*/ 5481533 h 6685267"/>
                <a:gd name="connsiteX61" fmla="*/ 5610378 w 5822102"/>
                <a:gd name="connsiteY61" fmla="*/ 5284425 h 6685267"/>
                <a:gd name="connsiteX62" fmla="*/ 5822102 w 5822102"/>
                <a:gd name="connsiteY62" fmla="*/ 5126414 h 6685267"/>
                <a:gd name="connsiteX63" fmla="*/ 5822102 w 5822102"/>
                <a:gd name="connsiteY63" fmla="*/ 5556641 h 6685267"/>
                <a:gd name="connsiteX64" fmla="*/ 5576325 w 5822102"/>
                <a:gd name="connsiteY64" fmla="*/ 5749979 h 6685267"/>
                <a:gd name="connsiteX65" fmla="*/ 5447715 w 5822102"/>
                <a:gd name="connsiteY65" fmla="*/ 5852818 h 6685267"/>
                <a:gd name="connsiteX66" fmla="*/ 5315059 w 5822102"/>
                <a:gd name="connsiteY66" fmla="*/ 5956236 h 6685267"/>
                <a:gd name="connsiteX67" fmla="*/ 5038468 w 5822102"/>
                <a:gd name="connsiteY67" fmla="*/ 6155776 h 6685267"/>
                <a:gd name="connsiteX68" fmla="*/ 4741892 w 5822102"/>
                <a:gd name="connsiteY68" fmla="*/ 6338292 h 6685267"/>
                <a:gd name="connsiteX69" fmla="*/ 4420920 w 5822102"/>
                <a:gd name="connsiteY69" fmla="*/ 6492203 h 6685267"/>
                <a:gd name="connsiteX70" fmla="*/ 3717672 w 5822102"/>
                <a:gd name="connsiteY70" fmla="*/ 6670434 h 6685267"/>
                <a:gd name="connsiteX71" fmla="*/ 3535853 w 5822102"/>
                <a:gd name="connsiteY71" fmla="*/ 6683289 h 6685267"/>
                <a:gd name="connsiteX72" fmla="*/ 3490367 w 5822102"/>
                <a:gd name="connsiteY72" fmla="*/ 6684910 h 6685267"/>
                <a:gd name="connsiteX73" fmla="*/ 3445005 w 5822102"/>
                <a:gd name="connsiteY73" fmla="*/ 6685142 h 6685267"/>
                <a:gd name="connsiteX74" fmla="*/ 3355872 w 5822102"/>
                <a:gd name="connsiteY74" fmla="*/ 6684100 h 6685267"/>
                <a:gd name="connsiteX75" fmla="*/ 3179203 w 5822102"/>
                <a:gd name="connsiteY75" fmla="*/ 6677150 h 6685267"/>
                <a:gd name="connsiteX76" fmla="*/ 3002410 w 5822102"/>
                <a:gd name="connsiteY76" fmla="*/ 6661169 h 6685267"/>
                <a:gd name="connsiteX77" fmla="*/ 2650296 w 5822102"/>
                <a:gd name="connsiteY77" fmla="*/ 6604191 h 6685267"/>
                <a:gd name="connsiteX78" fmla="*/ 2306028 w 5822102"/>
                <a:gd name="connsiteY78" fmla="*/ 6505869 h 6685267"/>
                <a:gd name="connsiteX79" fmla="*/ 1978803 w 5822102"/>
                <a:gd name="connsiteY79" fmla="*/ 6363307 h 6685267"/>
                <a:gd name="connsiteX80" fmla="*/ 1678428 w 5822102"/>
                <a:gd name="connsiteY80" fmla="*/ 6177779 h 6685267"/>
                <a:gd name="connsiteX81" fmla="*/ 1175880 w 5822102"/>
                <a:gd name="connsiteY81" fmla="*/ 5710373 h 6685267"/>
                <a:gd name="connsiteX82" fmla="*/ 971502 w 5822102"/>
                <a:gd name="connsiteY82" fmla="*/ 5445399 h 6685267"/>
                <a:gd name="connsiteX83" fmla="*/ 790909 w 5822102"/>
                <a:gd name="connsiteY83" fmla="*/ 5169078 h 6685267"/>
                <a:gd name="connsiteX84" fmla="*/ 706680 w 5822102"/>
                <a:gd name="connsiteY84" fmla="*/ 5031959 h 6685267"/>
                <a:gd name="connsiteX85" fmla="*/ 619143 w 5822102"/>
                <a:gd name="connsiteY85" fmla="*/ 4897157 h 6685267"/>
                <a:gd name="connsiteX86" fmla="*/ 436465 w 5822102"/>
                <a:gd name="connsiteY86" fmla="*/ 4628710 h 6685267"/>
                <a:gd name="connsiteX87" fmla="*/ 347088 w 5822102"/>
                <a:gd name="connsiteY87" fmla="*/ 4492171 h 6685267"/>
                <a:gd name="connsiteX88" fmla="*/ 262001 w 5822102"/>
                <a:gd name="connsiteY88" fmla="*/ 4352619 h 6685267"/>
                <a:gd name="connsiteX89" fmla="*/ 118679 w 5822102"/>
                <a:gd name="connsiteY89" fmla="*/ 4059853 h 6685267"/>
                <a:gd name="connsiteX90" fmla="*/ 28322 w 5822102"/>
                <a:gd name="connsiteY90" fmla="*/ 3749136 h 6685267"/>
                <a:gd name="connsiteX91" fmla="*/ 0 w 5822102"/>
                <a:gd name="connsiteY91" fmla="*/ 3428922 h 6685267"/>
                <a:gd name="connsiteX92" fmla="*/ 253052 w 5822102"/>
                <a:gd name="connsiteY92" fmla="*/ 2174356 h 6685267"/>
                <a:gd name="connsiteX93" fmla="*/ 389141 w 5822102"/>
                <a:gd name="connsiteY93" fmla="*/ 1877652 h 6685267"/>
                <a:gd name="connsiteX94" fmla="*/ 552079 w 5822102"/>
                <a:gd name="connsiteY94" fmla="*/ 1591834 h 6685267"/>
                <a:gd name="connsiteX95" fmla="*/ 954950 w 5822102"/>
                <a:gd name="connsiteY95" fmla="*/ 1061773 h 6685267"/>
                <a:gd name="connsiteX96" fmla="*/ 1192922 w 5822102"/>
                <a:gd name="connsiteY96" fmla="*/ 822626 h 6685267"/>
                <a:gd name="connsiteX97" fmla="*/ 1255939 w 5822102"/>
                <a:gd name="connsiteY97" fmla="*/ 765880 h 6685267"/>
                <a:gd name="connsiteX98" fmla="*/ 1320183 w 5822102"/>
                <a:gd name="connsiteY98" fmla="*/ 710291 h 6685267"/>
                <a:gd name="connsiteX99" fmla="*/ 1452961 w 5822102"/>
                <a:gd name="connsiteY99" fmla="*/ 603514 h 6685267"/>
                <a:gd name="connsiteX100" fmla="*/ 2033360 w 5822102"/>
                <a:gd name="connsiteY100" fmla="*/ 235818 h 6685267"/>
                <a:gd name="connsiteX101" fmla="*/ 2512513 w 5822102"/>
                <a:gd name="connsiteY101" fmla="*/ 30012 h 668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5822102" h="6685267">
                  <a:moveTo>
                    <a:pt x="2605444" y="0"/>
                  </a:moveTo>
                  <a:lnTo>
                    <a:pt x="4757391" y="0"/>
                  </a:lnTo>
                  <a:lnTo>
                    <a:pt x="4913680" y="56274"/>
                  </a:lnTo>
                  <a:cubicBezTo>
                    <a:pt x="5074659" y="119278"/>
                    <a:pt x="5229483" y="195083"/>
                    <a:pt x="5376238" y="282027"/>
                  </a:cubicBezTo>
                  <a:cubicBezTo>
                    <a:pt x="5474014" y="340105"/>
                    <a:pt x="5568080" y="403280"/>
                    <a:pt x="5658024" y="471014"/>
                  </a:cubicBezTo>
                  <a:lnTo>
                    <a:pt x="5822102" y="609109"/>
                  </a:lnTo>
                  <a:lnTo>
                    <a:pt x="5822102" y="760697"/>
                  </a:lnTo>
                  <a:lnTo>
                    <a:pt x="5707785" y="666601"/>
                  </a:lnTo>
                  <a:cubicBezTo>
                    <a:pt x="5665273" y="633682"/>
                    <a:pt x="5621749" y="602008"/>
                    <a:pt x="5577306" y="571666"/>
                  </a:cubicBezTo>
                  <a:cubicBezTo>
                    <a:pt x="5487929" y="511562"/>
                    <a:pt x="5395118" y="456089"/>
                    <a:pt x="5298630" y="407449"/>
                  </a:cubicBezTo>
                  <a:cubicBezTo>
                    <a:pt x="5106266" y="309010"/>
                    <a:pt x="4901153" y="235355"/>
                    <a:pt x="4690768" y="184979"/>
                  </a:cubicBezTo>
                  <a:cubicBezTo>
                    <a:pt x="4480382" y="134486"/>
                    <a:pt x="4264724" y="106807"/>
                    <a:pt x="4048577" y="99280"/>
                  </a:cubicBezTo>
                  <a:cubicBezTo>
                    <a:pt x="3832182" y="90709"/>
                    <a:pt x="3617997" y="102290"/>
                    <a:pt x="3405404" y="131937"/>
                  </a:cubicBezTo>
                  <a:cubicBezTo>
                    <a:pt x="3299353" y="147340"/>
                    <a:pt x="3193915" y="166449"/>
                    <a:pt x="3089702" y="190190"/>
                  </a:cubicBezTo>
                  <a:cubicBezTo>
                    <a:pt x="2985491" y="214278"/>
                    <a:pt x="2882137" y="241725"/>
                    <a:pt x="2780132" y="273457"/>
                  </a:cubicBezTo>
                  <a:cubicBezTo>
                    <a:pt x="2678126" y="305073"/>
                    <a:pt x="2577348" y="340510"/>
                    <a:pt x="2478040" y="379654"/>
                  </a:cubicBezTo>
                  <a:cubicBezTo>
                    <a:pt x="2378854" y="418914"/>
                    <a:pt x="2281017" y="461763"/>
                    <a:pt x="2184897" y="507972"/>
                  </a:cubicBezTo>
                  <a:cubicBezTo>
                    <a:pt x="1992657" y="600271"/>
                    <a:pt x="1806791" y="705542"/>
                    <a:pt x="1629141" y="823205"/>
                  </a:cubicBezTo>
                  <a:cubicBezTo>
                    <a:pt x="1584882" y="852736"/>
                    <a:pt x="1540745" y="882731"/>
                    <a:pt x="1497711" y="914000"/>
                  </a:cubicBezTo>
                  <a:cubicBezTo>
                    <a:pt x="1475888" y="929286"/>
                    <a:pt x="1454555" y="945153"/>
                    <a:pt x="1433099" y="960903"/>
                  </a:cubicBezTo>
                  <a:cubicBezTo>
                    <a:pt x="1411521" y="976537"/>
                    <a:pt x="1390311" y="992634"/>
                    <a:pt x="1369346" y="1008963"/>
                  </a:cubicBezTo>
                  <a:cubicBezTo>
                    <a:pt x="1285119" y="1074165"/>
                    <a:pt x="1202730" y="1141797"/>
                    <a:pt x="1123406" y="1212905"/>
                  </a:cubicBezTo>
                  <a:cubicBezTo>
                    <a:pt x="964391" y="1354656"/>
                    <a:pt x="816900" y="1509261"/>
                    <a:pt x="684367" y="1675564"/>
                  </a:cubicBezTo>
                  <a:cubicBezTo>
                    <a:pt x="618161" y="1758716"/>
                    <a:pt x="555512" y="1844763"/>
                    <a:pt x="497153" y="1933588"/>
                  </a:cubicBezTo>
                  <a:cubicBezTo>
                    <a:pt x="439775" y="2022877"/>
                    <a:pt x="385584" y="2114367"/>
                    <a:pt x="337770" y="2208983"/>
                  </a:cubicBezTo>
                  <a:cubicBezTo>
                    <a:pt x="325388" y="2232493"/>
                    <a:pt x="313862" y="2256349"/>
                    <a:pt x="302461" y="2280207"/>
                  </a:cubicBezTo>
                  <a:lnTo>
                    <a:pt x="285296" y="2316107"/>
                  </a:lnTo>
                  <a:lnTo>
                    <a:pt x="268991" y="2352355"/>
                  </a:lnTo>
                  <a:cubicBezTo>
                    <a:pt x="258324" y="2376560"/>
                    <a:pt x="247535" y="2400764"/>
                    <a:pt x="237849" y="2425432"/>
                  </a:cubicBezTo>
                  <a:cubicBezTo>
                    <a:pt x="228163" y="2450099"/>
                    <a:pt x="217498" y="2474419"/>
                    <a:pt x="208670" y="2499319"/>
                  </a:cubicBezTo>
                  <a:cubicBezTo>
                    <a:pt x="170909" y="2598219"/>
                    <a:pt x="138908" y="2699206"/>
                    <a:pt x="113775" y="2801929"/>
                  </a:cubicBezTo>
                  <a:cubicBezTo>
                    <a:pt x="62773" y="3006911"/>
                    <a:pt x="36659" y="3217917"/>
                    <a:pt x="36781" y="3428922"/>
                  </a:cubicBezTo>
                  <a:cubicBezTo>
                    <a:pt x="37394" y="3534078"/>
                    <a:pt x="47816" y="3639001"/>
                    <a:pt x="69148" y="3741955"/>
                  </a:cubicBezTo>
                  <a:cubicBezTo>
                    <a:pt x="91585" y="3844679"/>
                    <a:pt x="124074" y="3945202"/>
                    <a:pt x="167966" y="4041323"/>
                  </a:cubicBezTo>
                  <a:cubicBezTo>
                    <a:pt x="178387" y="4065528"/>
                    <a:pt x="190525" y="4089153"/>
                    <a:pt x="202049" y="4112894"/>
                  </a:cubicBezTo>
                  <a:cubicBezTo>
                    <a:pt x="214555" y="4136288"/>
                    <a:pt x="226447" y="4159912"/>
                    <a:pt x="239933" y="4182843"/>
                  </a:cubicBezTo>
                  <a:cubicBezTo>
                    <a:pt x="265680" y="4229167"/>
                    <a:pt x="294368" y="4274101"/>
                    <a:pt x="323916" y="4318456"/>
                  </a:cubicBezTo>
                  <a:cubicBezTo>
                    <a:pt x="353341" y="4362927"/>
                    <a:pt x="384849" y="4406240"/>
                    <a:pt x="416604" y="4449436"/>
                  </a:cubicBezTo>
                  <a:cubicBezTo>
                    <a:pt x="448847" y="4492286"/>
                    <a:pt x="482319" y="4534557"/>
                    <a:pt x="515911" y="4576711"/>
                  </a:cubicBezTo>
                  <a:cubicBezTo>
                    <a:pt x="583219" y="4661137"/>
                    <a:pt x="653594" y="4743825"/>
                    <a:pt x="722619" y="4828482"/>
                  </a:cubicBezTo>
                  <a:cubicBezTo>
                    <a:pt x="757315" y="4870637"/>
                    <a:pt x="791889" y="4913138"/>
                    <a:pt x="825972" y="4956104"/>
                  </a:cubicBezTo>
                  <a:cubicBezTo>
                    <a:pt x="859934" y="4998722"/>
                    <a:pt x="893649" y="5044004"/>
                    <a:pt x="926506" y="5085347"/>
                  </a:cubicBezTo>
                  <a:cubicBezTo>
                    <a:pt x="959119" y="5127734"/>
                    <a:pt x="993324" y="5168847"/>
                    <a:pt x="1027040" y="5210191"/>
                  </a:cubicBezTo>
                  <a:cubicBezTo>
                    <a:pt x="1061737" y="5250840"/>
                    <a:pt x="1096188" y="5291488"/>
                    <a:pt x="1132110" y="5330748"/>
                  </a:cubicBezTo>
                  <a:cubicBezTo>
                    <a:pt x="1203465" y="5409731"/>
                    <a:pt x="1277639" y="5485818"/>
                    <a:pt x="1354880" y="5558083"/>
                  </a:cubicBezTo>
                  <a:cubicBezTo>
                    <a:pt x="1509603" y="5702266"/>
                    <a:pt x="1676588" y="5830930"/>
                    <a:pt x="1855220" y="5937591"/>
                  </a:cubicBezTo>
                  <a:cubicBezTo>
                    <a:pt x="1944720" y="5990632"/>
                    <a:pt x="2036549" y="6039272"/>
                    <a:pt x="2131810" y="6080268"/>
                  </a:cubicBezTo>
                  <a:cubicBezTo>
                    <a:pt x="2226460" y="6122423"/>
                    <a:pt x="2324173" y="6157977"/>
                    <a:pt x="2423726" y="6188087"/>
                  </a:cubicBezTo>
                  <a:cubicBezTo>
                    <a:pt x="2523280" y="6218313"/>
                    <a:pt x="2624794" y="6242749"/>
                    <a:pt x="2727780" y="6262552"/>
                  </a:cubicBezTo>
                  <a:cubicBezTo>
                    <a:pt x="2830890" y="6282008"/>
                    <a:pt x="2935714" y="6295326"/>
                    <a:pt x="3041276" y="6304245"/>
                  </a:cubicBezTo>
                  <a:cubicBezTo>
                    <a:pt x="3146836" y="6313277"/>
                    <a:pt x="3253499" y="6317215"/>
                    <a:pt x="3360532" y="6317331"/>
                  </a:cubicBezTo>
                  <a:cubicBezTo>
                    <a:pt x="3387259" y="6317331"/>
                    <a:pt x="3414354" y="6317794"/>
                    <a:pt x="3439855" y="6316751"/>
                  </a:cubicBezTo>
                  <a:lnTo>
                    <a:pt x="3478721" y="6315826"/>
                  </a:lnTo>
                  <a:lnTo>
                    <a:pt x="3517463" y="6313971"/>
                  </a:lnTo>
                  <a:cubicBezTo>
                    <a:pt x="3569078" y="6311772"/>
                    <a:pt x="3620449" y="6306907"/>
                    <a:pt x="3671452" y="6301233"/>
                  </a:cubicBezTo>
                  <a:cubicBezTo>
                    <a:pt x="3875707" y="6277608"/>
                    <a:pt x="4074445" y="6225841"/>
                    <a:pt x="4265460" y="6149638"/>
                  </a:cubicBezTo>
                  <a:cubicBezTo>
                    <a:pt x="4361212" y="6111884"/>
                    <a:pt x="4454636" y="6067065"/>
                    <a:pt x="4546587" y="6018079"/>
                  </a:cubicBezTo>
                  <a:cubicBezTo>
                    <a:pt x="4638662" y="5969322"/>
                    <a:pt x="4729020" y="5915240"/>
                    <a:pt x="4818030" y="5858029"/>
                  </a:cubicBezTo>
                  <a:cubicBezTo>
                    <a:pt x="4907038" y="5800703"/>
                    <a:pt x="4994577" y="5739672"/>
                    <a:pt x="5081870" y="5676903"/>
                  </a:cubicBezTo>
                  <a:cubicBezTo>
                    <a:pt x="5125392" y="5645519"/>
                    <a:pt x="5168794" y="5613324"/>
                    <a:pt x="5212073" y="5581013"/>
                  </a:cubicBezTo>
                  <a:lnTo>
                    <a:pt x="5343625" y="5481533"/>
                  </a:lnTo>
                  <a:cubicBezTo>
                    <a:pt x="5432696" y="5414768"/>
                    <a:pt x="5521951" y="5349452"/>
                    <a:pt x="5610378" y="5284425"/>
                  </a:cubicBezTo>
                  <a:lnTo>
                    <a:pt x="5822102" y="5126414"/>
                  </a:lnTo>
                  <a:lnTo>
                    <a:pt x="5822102" y="5556641"/>
                  </a:lnTo>
                  <a:lnTo>
                    <a:pt x="5576325" y="5749979"/>
                  </a:lnTo>
                  <a:lnTo>
                    <a:pt x="5447715" y="5852818"/>
                  </a:lnTo>
                  <a:cubicBezTo>
                    <a:pt x="5403945" y="5887445"/>
                    <a:pt x="5359932" y="5922073"/>
                    <a:pt x="5315059" y="5956236"/>
                  </a:cubicBezTo>
                  <a:cubicBezTo>
                    <a:pt x="5225682" y="6024680"/>
                    <a:pt x="5133976" y="6091734"/>
                    <a:pt x="5038468" y="6155776"/>
                  </a:cubicBezTo>
                  <a:cubicBezTo>
                    <a:pt x="4943084" y="6219703"/>
                    <a:pt x="4845002" y="6281777"/>
                    <a:pt x="4741892" y="6338292"/>
                  </a:cubicBezTo>
                  <a:cubicBezTo>
                    <a:pt x="4638784" y="6394692"/>
                    <a:pt x="4532120" y="6447038"/>
                    <a:pt x="4420920" y="6492203"/>
                  </a:cubicBezTo>
                  <a:cubicBezTo>
                    <a:pt x="4199255" y="6583693"/>
                    <a:pt x="3959813" y="6644840"/>
                    <a:pt x="3717672" y="6670434"/>
                  </a:cubicBezTo>
                  <a:cubicBezTo>
                    <a:pt x="3657106" y="6676456"/>
                    <a:pt x="3596419" y="6681321"/>
                    <a:pt x="3535853" y="6683289"/>
                  </a:cubicBezTo>
                  <a:lnTo>
                    <a:pt x="3490367" y="6684910"/>
                  </a:lnTo>
                  <a:lnTo>
                    <a:pt x="3445005" y="6685142"/>
                  </a:lnTo>
                  <a:cubicBezTo>
                    <a:pt x="3414354" y="6685605"/>
                    <a:pt x="3385297" y="6684679"/>
                    <a:pt x="3355872" y="6684100"/>
                  </a:cubicBezTo>
                  <a:cubicBezTo>
                    <a:pt x="3297146" y="6683405"/>
                    <a:pt x="3238052" y="6680047"/>
                    <a:pt x="3179203" y="6677150"/>
                  </a:cubicBezTo>
                  <a:cubicBezTo>
                    <a:pt x="3120232" y="6672519"/>
                    <a:pt x="3061259" y="6668233"/>
                    <a:pt x="3002410" y="6661169"/>
                  </a:cubicBezTo>
                  <a:cubicBezTo>
                    <a:pt x="2884589" y="6647851"/>
                    <a:pt x="2766891" y="6629669"/>
                    <a:pt x="2650296" y="6604191"/>
                  </a:cubicBezTo>
                  <a:cubicBezTo>
                    <a:pt x="2533702" y="6578713"/>
                    <a:pt x="2418456" y="6545938"/>
                    <a:pt x="2306028" y="6505869"/>
                  </a:cubicBezTo>
                  <a:cubicBezTo>
                    <a:pt x="2193602" y="6465683"/>
                    <a:pt x="2084118" y="6417738"/>
                    <a:pt x="1978803" y="6363307"/>
                  </a:cubicBezTo>
                  <a:cubicBezTo>
                    <a:pt x="1873855" y="6308066"/>
                    <a:pt x="1773077" y="6246340"/>
                    <a:pt x="1678428" y="6177779"/>
                  </a:cubicBezTo>
                  <a:cubicBezTo>
                    <a:pt x="1488393" y="6041356"/>
                    <a:pt x="1321900" y="5881423"/>
                    <a:pt x="1175880" y="5710373"/>
                  </a:cubicBezTo>
                  <a:cubicBezTo>
                    <a:pt x="1103177" y="5624441"/>
                    <a:pt x="1035501" y="5535732"/>
                    <a:pt x="971502" y="5445399"/>
                  </a:cubicBezTo>
                  <a:cubicBezTo>
                    <a:pt x="907380" y="5355069"/>
                    <a:pt x="847550" y="5262768"/>
                    <a:pt x="790909" y="5169078"/>
                  </a:cubicBezTo>
                  <a:cubicBezTo>
                    <a:pt x="761974" y="5121712"/>
                    <a:pt x="735492" y="5077357"/>
                    <a:pt x="706680" y="5031959"/>
                  </a:cubicBezTo>
                  <a:cubicBezTo>
                    <a:pt x="678114" y="4986910"/>
                    <a:pt x="649058" y="4941860"/>
                    <a:pt x="619143" y="4897157"/>
                  </a:cubicBezTo>
                  <a:lnTo>
                    <a:pt x="436465" y="4628710"/>
                  </a:lnTo>
                  <a:cubicBezTo>
                    <a:pt x="406182" y="4583544"/>
                    <a:pt x="376267" y="4538147"/>
                    <a:pt x="347088" y="4492171"/>
                  </a:cubicBezTo>
                  <a:cubicBezTo>
                    <a:pt x="317908" y="4446194"/>
                    <a:pt x="288974" y="4400102"/>
                    <a:pt x="262001" y="4352619"/>
                  </a:cubicBezTo>
                  <a:cubicBezTo>
                    <a:pt x="207934" y="4258119"/>
                    <a:pt x="158280" y="4160840"/>
                    <a:pt x="118679" y="4059853"/>
                  </a:cubicBezTo>
                  <a:cubicBezTo>
                    <a:pt x="78343" y="3959214"/>
                    <a:pt x="48429" y="3854870"/>
                    <a:pt x="28322" y="3749136"/>
                  </a:cubicBezTo>
                  <a:cubicBezTo>
                    <a:pt x="9073" y="3643402"/>
                    <a:pt x="0" y="3536046"/>
                    <a:pt x="0" y="3428922"/>
                  </a:cubicBezTo>
                  <a:cubicBezTo>
                    <a:pt x="1594" y="3001816"/>
                    <a:pt x="89010" y="2575868"/>
                    <a:pt x="253052" y="2174356"/>
                  </a:cubicBezTo>
                  <a:cubicBezTo>
                    <a:pt x="294246" y="2074066"/>
                    <a:pt x="338873" y="1974700"/>
                    <a:pt x="389141" y="1877652"/>
                  </a:cubicBezTo>
                  <a:cubicBezTo>
                    <a:pt x="438672" y="1780256"/>
                    <a:pt x="493230" y="1684945"/>
                    <a:pt x="552079" y="1591834"/>
                  </a:cubicBezTo>
                  <a:cubicBezTo>
                    <a:pt x="669900" y="1405728"/>
                    <a:pt x="804394" y="1227729"/>
                    <a:pt x="954950" y="1061773"/>
                  </a:cubicBezTo>
                  <a:cubicBezTo>
                    <a:pt x="1030597" y="979085"/>
                    <a:pt x="1109552" y="898829"/>
                    <a:pt x="1192922" y="822626"/>
                  </a:cubicBezTo>
                  <a:cubicBezTo>
                    <a:pt x="1213642" y="803402"/>
                    <a:pt x="1234483" y="784409"/>
                    <a:pt x="1255939" y="765880"/>
                  </a:cubicBezTo>
                  <a:cubicBezTo>
                    <a:pt x="1277273" y="747234"/>
                    <a:pt x="1298237" y="728241"/>
                    <a:pt x="1320183" y="710291"/>
                  </a:cubicBezTo>
                  <a:cubicBezTo>
                    <a:pt x="1363585" y="673811"/>
                    <a:pt x="1408088" y="638489"/>
                    <a:pt x="1452961" y="603514"/>
                  </a:cubicBezTo>
                  <a:cubicBezTo>
                    <a:pt x="1633310" y="464543"/>
                    <a:pt x="1828125" y="341437"/>
                    <a:pt x="2033360" y="235818"/>
                  </a:cubicBezTo>
                  <a:cubicBezTo>
                    <a:pt x="2187242" y="156561"/>
                    <a:pt x="2347554" y="87597"/>
                    <a:pt x="2512513" y="3001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64">
              <a:extLst>
                <a:ext uri="{FF2B5EF4-FFF2-40B4-BE49-F238E27FC236}">
                  <a16:creationId xmlns:a16="http://schemas.microsoft.com/office/drawing/2014/main" id="{15102EBE-A80F-4CFF-B1DD-941EF9728B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04998" y="98659"/>
              <a:ext cx="5774333" cy="6315453"/>
            </a:xfrm>
            <a:custGeom>
              <a:avLst/>
              <a:gdLst>
                <a:gd name="connsiteX0" fmla="*/ 3707237 w 5774333"/>
                <a:gd name="connsiteY0" fmla="*/ 1489 h 6315453"/>
                <a:gd name="connsiteX1" fmla="*/ 4037665 w 5774333"/>
                <a:gd name="connsiteY1" fmla="*/ 6121 h 6315453"/>
                <a:gd name="connsiteX2" fmla="*/ 4692239 w 5774333"/>
                <a:gd name="connsiteY2" fmla="*/ 102128 h 6315453"/>
                <a:gd name="connsiteX3" fmla="*/ 5315059 w 5774333"/>
                <a:gd name="connsiteY3" fmla="*/ 324945 h 6315453"/>
                <a:gd name="connsiteX4" fmla="*/ 5738325 w 5774333"/>
                <a:gd name="connsiteY4" fmla="*/ 578286 h 6315453"/>
                <a:gd name="connsiteX5" fmla="*/ 5774333 w 5774333"/>
                <a:gd name="connsiteY5" fmla="*/ 606551 h 6315453"/>
                <a:gd name="connsiteX6" fmla="*/ 5774333 w 5774333"/>
                <a:gd name="connsiteY6" fmla="*/ 975490 h 6315453"/>
                <a:gd name="connsiteX7" fmla="*/ 5676001 w 5774333"/>
                <a:gd name="connsiteY7" fmla="*/ 889749 h 6315453"/>
                <a:gd name="connsiteX8" fmla="*/ 5177132 w 5774333"/>
                <a:gd name="connsiteY8" fmla="*/ 581926 h 6315453"/>
                <a:gd name="connsiteX9" fmla="*/ 4615735 w 5774333"/>
                <a:gd name="connsiteY9" fmla="*/ 388640 h 6315453"/>
                <a:gd name="connsiteX10" fmla="*/ 4020010 w 5774333"/>
                <a:gd name="connsiteY10" fmla="*/ 308500 h 6315453"/>
                <a:gd name="connsiteX11" fmla="*/ 3416315 w 5774333"/>
                <a:gd name="connsiteY11" fmla="*/ 328882 h 6315453"/>
                <a:gd name="connsiteX12" fmla="*/ 2823779 w 5774333"/>
                <a:gd name="connsiteY12" fmla="*/ 446545 h 6315453"/>
                <a:gd name="connsiteX13" fmla="*/ 2256987 w 5774333"/>
                <a:gd name="connsiteY13" fmla="*/ 651296 h 6315453"/>
                <a:gd name="connsiteX14" fmla="*/ 1244169 w 5774333"/>
                <a:gd name="connsiteY14" fmla="*/ 1280374 h 6315453"/>
                <a:gd name="connsiteX15" fmla="*/ 830141 w 5774333"/>
                <a:gd name="connsiteY15" fmla="*/ 1700184 h 6315453"/>
                <a:gd name="connsiteX16" fmla="*/ 502792 w 5774333"/>
                <a:gd name="connsiteY16" fmla="*/ 2182300 h 6315453"/>
                <a:gd name="connsiteX17" fmla="*/ 280637 w 5774333"/>
                <a:gd name="connsiteY17" fmla="*/ 2715256 h 6315453"/>
                <a:gd name="connsiteX18" fmla="*/ 199843 w 5774333"/>
                <a:gd name="connsiteY18" fmla="*/ 3283418 h 6315453"/>
                <a:gd name="connsiteX19" fmla="*/ 233926 w 5774333"/>
                <a:gd name="connsiteY19" fmla="*/ 3561593 h 6315453"/>
                <a:gd name="connsiteX20" fmla="*/ 334582 w 5774333"/>
                <a:gd name="connsiteY20" fmla="*/ 3821816 h 6315453"/>
                <a:gd name="connsiteX21" fmla="*/ 404834 w 5774333"/>
                <a:gd name="connsiteY21" fmla="*/ 3944343 h 6315453"/>
                <a:gd name="connsiteX22" fmla="*/ 485506 w 5774333"/>
                <a:gd name="connsiteY22" fmla="*/ 4062932 h 6315453"/>
                <a:gd name="connsiteX23" fmla="*/ 671861 w 5774333"/>
                <a:gd name="connsiteY23" fmla="*/ 4292120 h 6315453"/>
                <a:gd name="connsiteX24" fmla="*/ 873542 w 5774333"/>
                <a:gd name="connsiteY24" fmla="*/ 4523044 h 6315453"/>
                <a:gd name="connsiteX25" fmla="*/ 973831 w 5774333"/>
                <a:gd name="connsiteY25" fmla="*/ 4643601 h 6315453"/>
                <a:gd name="connsiteX26" fmla="*/ 1022014 w 5774333"/>
                <a:gd name="connsiteY26" fmla="*/ 4702780 h 6315453"/>
                <a:gd name="connsiteX27" fmla="*/ 1069215 w 5774333"/>
                <a:gd name="connsiteY27" fmla="*/ 4759411 h 6315453"/>
                <a:gd name="connsiteX28" fmla="*/ 1474784 w 5774333"/>
                <a:gd name="connsiteY28" fmla="*/ 5177948 h 6315453"/>
                <a:gd name="connsiteX29" fmla="*/ 1690442 w 5774333"/>
                <a:gd name="connsiteY29" fmla="*/ 5366255 h 6315453"/>
                <a:gd name="connsiteX30" fmla="*/ 1916276 w 5774333"/>
                <a:gd name="connsiteY30" fmla="*/ 5539852 h 6315453"/>
                <a:gd name="connsiteX31" fmla="*/ 2420784 w 5774333"/>
                <a:gd name="connsiteY31" fmla="*/ 5814437 h 6315453"/>
                <a:gd name="connsiteX32" fmla="*/ 2703015 w 5774333"/>
                <a:gd name="connsiteY32" fmla="*/ 5892029 h 6315453"/>
                <a:gd name="connsiteX33" fmla="*/ 2775350 w 5774333"/>
                <a:gd name="connsiteY33" fmla="*/ 5905695 h 6315453"/>
                <a:gd name="connsiteX34" fmla="*/ 2848299 w 5774333"/>
                <a:gd name="connsiteY34" fmla="*/ 5917161 h 6315453"/>
                <a:gd name="connsiteX35" fmla="*/ 2995544 w 5774333"/>
                <a:gd name="connsiteY35" fmla="*/ 5933605 h 6315453"/>
                <a:gd name="connsiteX36" fmla="*/ 3069596 w 5774333"/>
                <a:gd name="connsiteY36" fmla="*/ 5938933 h 6315453"/>
                <a:gd name="connsiteX37" fmla="*/ 3143894 w 5774333"/>
                <a:gd name="connsiteY37" fmla="*/ 5942639 h 6315453"/>
                <a:gd name="connsiteX38" fmla="*/ 3218436 w 5774333"/>
                <a:gd name="connsiteY38" fmla="*/ 5944260 h 6315453"/>
                <a:gd name="connsiteX39" fmla="*/ 3293101 w 5774333"/>
                <a:gd name="connsiteY39" fmla="*/ 5943913 h 6315453"/>
                <a:gd name="connsiteX40" fmla="*/ 3330494 w 5774333"/>
                <a:gd name="connsiteY40" fmla="*/ 5943565 h 6315453"/>
                <a:gd name="connsiteX41" fmla="*/ 3366540 w 5774333"/>
                <a:gd name="connsiteY41" fmla="*/ 5942059 h 6315453"/>
                <a:gd name="connsiteX42" fmla="*/ 3402462 w 5774333"/>
                <a:gd name="connsiteY42" fmla="*/ 5940323 h 6315453"/>
                <a:gd name="connsiteX43" fmla="*/ 3438262 w 5774333"/>
                <a:gd name="connsiteY43" fmla="*/ 5937543 h 6315453"/>
                <a:gd name="connsiteX44" fmla="*/ 3580236 w 5774333"/>
                <a:gd name="connsiteY44" fmla="*/ 5920982 h 6315453"/>
                <a:gd name="connsiteX45" fmla="*/ 4121034 w 5774333"/>
                <a:gd name="connsiteY45" fmla="*/ 5753290 h 6315453"/>
                <a:gd name="connsiteX46" fmla="*/ 4620639 w 5774333"/>
                <a:gd name="connsiteY46" fmla="*/ 5459364 h 6315453"/>
                <a:gd name="connsiteX47" fmla="*/ 4741771 w 5774333"/>
                <a:gd name="connsiteY47" fmla="*/ 5372971 h 6315453"/>
                <a:gd name="connsiteX48" fmla="*/ 4862901 w 5774333"/>
                <a:gd name="connsiteY48" fmla="*/ 5283682 h 6315453"/>
                <a:gd name="connsiteX49" fmla="*/ 5108229 w 5774333"/>
                <a:gd name="connsiteY49" fmla="*/ 5098386 h 6315453"/>
                <a:gd name="connsiteX50" fmla="*/ 5612493 w 5774333"/>
                <a:gd name="connsiteY50" fmla="*/ 4739724 h 6315453"/>
                <a:gd name="connsiteX51" fmla="*/ 5774333 w 5774333"/>
                <a:gd name="connsiteY51" fmla="*/ 4623488 h 6315453"/>
                <a:gd name="connsiteX52" fmla="*/ 5774333 w 5774333"/>
                <a:gd name="connsiteY52" fmla="*/ 5232926 h 6315453"/>
                <a:gd name="connsiteX53" fmla="*/ 5676492 w 5774333"/>
                <a:gd name="connsiteY53" fmla="*/ 5306859 h 6315453"/>
                <a:gd name="connsiteX54" fmla="*/ 5426260 w 5774333"/>
                <a:gd name="connsiteY54" fmla="*/ 5486233 h 6315453"/>
                <a:gd name="connsiteX55" fmla="*/ 5300225 w 5774333"/>
                <a:gd name="connsiteY55" fmla="*/ 5576217 h 6315453"/>
                <a:gd name="connsiteX56" fmla="*/ 5170757 w 5774333"/>
                <a:gd name="connsiteY56" fmla="*/ 5666780 h 6315453"/>
                <a:gd name="connsiteX57" fmla="*/ 5038100 w 5774333"/>
                <a:gd name="connsiteY57" fmla="*/ 5756185 h 6315453"/>
                <a:gd name="connsiteX58" fmla="*/ 4901276 w 5774333"/>
                <a:gd name="connsiteY58" fmla="*/ 5843043 h 6315453"/>
                <a:gd name="connsiteX59" fmla="*/ 4614019 w 5774333"/>
                <a:gd name="connsiteY59" fmla="*/ 6006103 h 6315453"/>
                <a:gd name="connsiteX60" fmla="*/ 4305061 w 5774333"/>
                <a:gd name="connsiteY60" fmla="*/ 6144726 h 6315453"/>
                <a:gd name="connsiteX61" fmla="*/ 3632710 w 5774333"/>
                <a:gd name="connsiteY61" fmla="*/ 6304196 h 6315453"/>
                <a:gd name="connsiteX62" fmla="*/ 3459594 w 5774333"/>
                <a:gd name="connsiteY62" fmla="*/ 6314504 h 6315453"/>
                <a:gd name="connsiteX63" fmla="*/ 3416315 w 5774333"/>
                <a:gd name="connsiteY63" fmla="*/ 6315429 h 6315453"/>
                <a:gd name="connsiteX64" fmla="*/ 3373159 w 5774333"/>
                <a:gd name="connsiteY64" fmla="*/ 6315198 h 6315453"/>
                <a:gd name="connsiteX65" fmla="*/ 3330127 w 5774333"/>
                <a:gd name="connsiteY65" fmla="*/ 6314735 h 6315453"/>
                <a:gd name="connsiteX66" fmla="*/ 3288320 w 5774333"/>
                <a:gd name="connsiteY66" fmla="*/ 6313230 h 6315453"/>
                <a:gd name="connsiteX67" fmla="*/ 2954350 w 5774333"/>
                <a:gd name="connsiteY67" fmla="*/ 6288098 h 6315453"/>
                <a:gd name="connsiteX68" fmla="*/ 2622466 w 5774333"/>
                <a:gd name="connsiteY68" fmla="*/ 6232742 h 6315453"/>
                <a:gd name="connsiteX69" fmla="*/ 2296466 w 5774333"/>
                <a:gd name="connsiteY69" fmla="*/ 6146001 h 6315453"/>
                <a:gd name="connsiteX70" fmla="*/ 1672419 w 5774333"/>
                <a:gd name="connsiteY70" fmla="*/ 5885197 h 6315453"/>
                <a:gd name="connsiteX71" fmla="*/ 1146578 w 5774333"/>
                <a:gd name="connsiteY71" fmla="*/ 5479168 h 6315453"/>
                <a:gd name="connsiteX72" fmla="*/ 933372 w 5774333"/>
                <a:gd name="connsiteY72" fmla="*/ 5234810 h 6315453"/>
                <a:gd name="connsiteX73" fmla="*/ 747140 w 5774333"/>
                <a:gd name="connsiteY73" fmla="*/ 4976091 h 6315453"/>
                <a:gd name="connsiteX74" fmla="*/ 703616 w 5774333"/>
                <a:gd name="connsiteY74" fmla="*/ 4910196 h 6315453"/>
                <a:gd name="connsiteX75" fmla="*/ 662053 w 5774333"/>
                <a:gd name="connsiteY75" fmla="*/ 4846269 h 6315453"/>
                <a:gd name="connsiteX76" fmla="*/ 580033 w 5774333"/>
                <a:gd name="connsiteY76" fmla="*/ 4722352 h 6315453"/>
                <a:gd name="connsiteX77" fmla="*/ 410105 w 5774333"/>
                <a:gd name="connsiteY77" fmla="*/ 4469193 h 6315453"/>
                <a:gd name="connsiteX78" fmla="*/ 244224 w 5774333"/>
                <a:gd name="connsiteY78" fmla="*/ 4201556 h 6315453"/>
                <a:gd name="connsiteX79" fmla="*/ 169437 w 5774333"/>
                <a:gd name="connsiteY79" fmla="*/ 4059690 h 6315453"/>
                <a:gd name="connsiteX80" fmla="*/ 105929 w 5774333"/>
                <a:gd name="connsiteY80" fmla="*/ 3911221 h 6315453"/>
                <a:gd name="connsiteX81" fmla="*/ 57256 w 5774333"/>
                <a:gd name="connsiteY81" fmla="*/ 3757195 h 6315453"/>
                <a:gd name="connsiteX82" fmla="*/ 39111 w 5774333"/>
                <a:gd name="connsiteY82" fmla="*/ 3678677 h 6315453"/>
                <a:gd name="connsiteX83" fmla="*/ 31142 w 5774333"/>
                <a:gd name="connsiteY83" fmla="*/ 3639300 h 6315453"/>
                <a:gd name="connsiteX84" fmla="*/ 24521 w 5774333"/>
                <a:gd name="connsiteY84" fmla="*/ 3599809 h 6315453"/>
                <a:gd name="connsiteX85" fmla="*/ 0 w 5774333"/>
                <a:gd name="connsiteY85" fmla="*/ 3283418 h 6315453"/>
                <a:gd name="connsiteX86" fmla="*/ 68045 w 5774333"/>
                <a:gd name="connsiteY86" fmla="*/ 2666963 h 6315453"/>
                <a:gd name="connsiteX87" fmla="*/ 272546 w 5774333"/>
                <a:gd name="connsiteY87" fmla="*/ 2076334 h 6315453"/>
                <a:gd name="connsiteX88" fmla="*/ 1039300 w 5774333"/>
                <a:gd name="connsiteY88" fmla="*/ 1073307 h 6315453"/>
                <a:gd name="connsiteX89" fmla="*/ 1547733 w 5774333"/>
                <a:gd name="connsiteY89" fmla="*/ 680365 h 6315453"/>
                <a:gd name="connsiteX90" fmla="*/ 2115995 w 5774333"/>
                <a:gd name="connsiteY90" fmla="*/ 368373 h 6315453"/>
                <a:gd name="connsiteX91" fmla="*/ 3377451 w 5774333"/>
                <a:gd name="connsiteY91" fmla="*/ 24304 h 6315453"/>
                <a:gd name="connsiteX92" fmla="*/ 3707237 w 5774333"/>
                <a:gd name="connsiteY92" fmla="*/ 1489 h 631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5774333" h="6315453">
                  <a:moveTo>
                    <a:pt x="3707237" y="1489"/>
                  </a:moveTo>
                  <a:cubicBezTo>
                    <a:pt x="3817502" y="-1522"/>
                    <a:pt x="3927875" y="41"/>
                    <a:pt x="4037665" y="6121"/>
                  </a:cubicBezTo>
                  <a:cubicBezTo>
                    <a:pt x="4257614" y="18745"/>
                    <a:pt x="4477439" y="49665"/>
                    <a:pt x="4692239" y="102128"/>
                  </a:cubicBezTo>
                  <a:cubicBezTo>
                    <a:pt x="4907039" y="154474"/>
                    <a:pt x="5116811" y="228592"/>
                    <a:pt x="5315059" y="324945"/>
                  </a:cubicBezTo>
                  <a:cubicBezTo>
                    <a:pt x="5463562" y="397211"/>
                    <a:pt x="5606133" y="481527"/>
                    <a:pt x="5738325" y="578286"/>
                  </a:cubicBezTo>
                  <a:lnTo>
                    <a:pt x="5774333" y="606551"/>
                  </a:lnTo>
                  <a:lnTo>
                    <a:pt x="5774333" y="975490"/>
                  </a:lnTo>
                  <a:lnTo>
                    <a:pt x="5676001" y="889749"/>
                  </a:lnTo>
                  <a:cubicBezTo>
                    <a:pt x="5522381" y="769886"/>
                    <a:pt x="5355519" y="665657"/>
                    <a:pt x="5177132" y="581926"/>
                  </a:cubicBezTo>
                  <a:cubicBezTo>
                    <a:pt x="4998867" y="497965"/>
                    <a:pt x="4810183" y="433574"/>
                    <a:pt x="4615735" y="388640"/>
                  </a:cubicBezTo>
                  <a:cubicBezTo>
                    <a:pt x="4421289" y="343591"/>
                    <a:pt x="4221446" y="317649"/>
                    <a:pt x="4020010" y="308500"/>
                  </a:cubicBezTo>
                  <a:cubicBezTo>
                    <a:pt x="3818207" y="298887"/>
                    <a:pt x="3616649" y="305257"/>
                    <a:pt x="3416315" y="328882"/>
                  </a:cubicBezTo>
                  <a:cubicBezTo>
                    <a:pt x="3216106" y="352623"/>
                    <a:pt x="3017736" y="392346"/>
                    <a:pt x="2823779" y="446545"/>
                  </a:cubicBezTo>
                  <a:cubicBezTo>
                    <a:pt x="2629699" y="500513"/>
                    <a:pt x="2440401" y="570345"/>
                    <a:pt x="2256987" y="651296"/>
                  </a:cubicBezTo>
                  <a:cubicBezTo>
                    <a:pt x="1889058" y="811461"/>
                    <a:pt x="1545527" y="1023856"/>
                    <a:pt x="1244169" y="1280374"/>
                  </a:cubicBezTo>
                  <a:cubicBezTo>
                    <a:pt x="1093982" y="1409039"/>
                    <a:pt x="954828" y="1549400"/>
                    <a:pt x="830141" y="1700184"/>
                  </a:cubicBezTo>
                  <a:cubicBezTo>
                    <a:pt x="705209" y="1850736"/>
                    <a:pt x="594989" y="2012176"/>
                    <a:pt x="502792" y="2182300"/>
                  </a:cubicBezTo>
                  <a:cubicBezTo>
                    <a:pt x="410595" y="2352308"/>
                    <a:pt x="333847" y="2530307"/>
                    <a:pt x="280637" y="2715256"/>
                  </a:cubicBezTo>
                  <a:cubicBezTo>
                    <a:pt x="227306" y="2899741"/>
                    <a:pt x="199719" y="3091521"/>
                    <a:pt x="199843" y="3283418"/>
                  </a:cubicBezTo>
                  <a:cubicBezTo>
                    <a:pt x="200946" y="3377687"/>
                    <a:pt x="210754" y="3471261"/>
                    <a:pt x="233926" y="3561593"/>
                  </a:cubicBezTo>
                  <a:cubicBezTo>
                    <a:pt x="256730" y="3652040"/>
                    <a:pt x="292162" y="3738550"/>
                    <a:pt x="334582" y="3821816"/>
                  </a:cubicBezTo>
                  <a:cubicBezTo>
                    <a:pt x="356038" y="3863392"/>
                    <a:pt x="379823" y="3904157"/>
                    <a:pt x="404834" y="3944343"/>
                  </a:cubicBezTo>
                  <a:cubicBezTo>
                    <a:pt x="430212" y="3984413"/>
                    <a:pt x="457308" y="4023905"/>
                    <a:pt x="485506" y="4062932"/>
                  </a:cubicBezTo>
                  <a:cubicBezTo>
                    <a:pt x="542639" y="4140757"/>
                    <a:pt x="606146" y="4216265"/>
                    <a:pt x="671861" y="4292120"/>
                  </a:cubicBezTo>
                  <a:cubicBezTo>
                    <a:pt x="737576" y="4368091"/>
                    <a:pt x="806234" y="4444062"/>
                    <a:pt x="873542" y="4523044"/>
                  </a:cubicBezTo>
                  <a:cubicBezTo>
                    <a:pt x="907258" y="4562419"/>
                    <a:pt x="940606" y="4602721"/>
                    <a:pt x="973831" y="4643601"/>
                  </a:cubicBezTo>
                  <a:lnTo>
                    <a:pt x="1022014" y="4702780"/>
                  </a:lnTo>
                  <a:cubicBezTo>
                    <a:pt x="1037829" y="4721658"/>
                    <a:pt x="1052910" y="4740998"/>
                    <a:pt x="1069215" y="4759411"/>
                  </a:cubicBezTo>
                  <a:cubicBezTo>
                    <a:pt x="1196477" y="4909269"/>
                    <a:pt x="1334527" y="5047199"/>
                    <a:pt x="1474784" y="5177948"/>
                  </a:cubicBezTo>
                  <a:cubicBezTo>
                    <a:pt x="1545281" y="5243033"/>
                    <a:pt x="1617003" y="5305917"/>
                    <a:pt x="1690442" y="5366255"/>
                  </a:cubicBezTo>
                  <a:cubicBezTo>
                    <a:pt x="1763881" y="5426591"/>
                    <a:pt x="1838668" y="5484959"/>
                    <a:pt x="1916276" y="5539852"/>
                  </a:cubicBezTo>
                  <a:cubicBezTo>
                    <a:pt x="2070877" y="5649872"/>
                    <a:pt x="2237617" y="5748194"/>
                    <a:pt x="2420784" y="5814437"/>
                  </a:cubicBezTo>
                  <a:cubicBezTo>
                    <a:pt x="2512124" y="5847559"/>
                    <a:pt x="2606773" y="5872921"/>
                    <a:pt x="2703015" y="5892029"/>
                  </a:cubicBezTo>
                  <a:cubicBezTo>
                    <a:pt x="2727168" y="5896546"/>
                    <a:pt x="2751075" y="5901758"/>
                    <a:pt x="2775350" y="5905695"/>
                  </a:cubicBezTo>
                  <a:lnTo>
                    <a:pt x="2848299" y="5917161"/>
                  </a:lnTo>
                  <a:cubicBezTo>
                    <a:pt x="2897218" y="5923298"/>
                    <a:pt x="2946136" y="5929784"/>
                    <a:pt x="2995544" y="5933605"/>
                  </a:cubicBezTo>
                  <a:cubicBezTo>
                    <a:pt x="3020188" y="5935806"/>
                    <a:pt x="3044831" y="5937891"/>
                    <a:pt x="3069596" y="5938933"/>
                  </a:cubicBezTo>
                  <a:cubicBezTo>
                    <a:pt x="3094362" y="5940090"/>
                    <a:pt x="3119005" y="5941943"/>
                    <a:pt x="3143894" y="5942639"/>
                  </a:cubicBezTo>
                  <a:lnTo>
                    <a:pt x="3218436" y="5944260"/>
                  </a:lnTo>
                  <a:cubicBezTo>
                    <a:pt x="3243201" y="5944838"/>
                    <a:pt x="3268212" y="5944029"/>
                    <a:pt x="3293101" y="5943913"/>
                  </a:cubicBezTo>
                  <a:lnTo>
                    <a:pt x="3330494" y="5943565"/>
                  </a:lnTo>
                  <a:cubicBezTo>
                    <a:pt x="3342632" y="5943218"/>
                    <a:pt x="3354524" y="5942523"/>
                    <a:pt x="3366540" y="5942059"/>
                  </a:cubicBezTo>
                  <a:cubicBezTo>
                    <a:pt x="3378554" y="5941480"/>
                    <a:pt x="3390570" y="5941134"/>
                    <a:pt x="3402462" y="5940323"/>
                  </a:cubicBezTo>
                  <a:lnTo>
                    <a:pt x="3438262" y="5937543"/>
                  </a:lnTo>
                  <a:cubicBezTo>
                    <a:pt x="3485954" y="5933953"/>
                    <a:pt x="3533279" y="5927931"/>
                    <a:pt x="3580236" y="5920982"/>
                  </a:cubicBezTo>
                  <a:cubicBezTo>
                    <a:pt x="3768185" y="5891567"/>
                    <a:pt x="3948901" y="5834010"/>
                    <a:pt x="4121034" y="5753290"/>
                  </a:cubicBezTo>
                  <a:cubicBezTo>
                    <a:pt x="4293782" y="5673497"/>
                    <a:pt x="4458191" y="5571353"/>
                    <a:pt x="4620639" y="5459364"/>
                  </a:cubicBezTo>
                  <a:cubicBezTo>
                    <a:pt x="4661221" y="5431455"/>
                    <a:pt x="4701557" y="5402271"/>
                    <a:pt x="4741771" y="5372971"/>
                  </a:cubicBezTo>
                  <a:cubicBezTo>
                    <a:pt x="4782230" y="5343672"/>
                    <a:pt x="4822566" y="5313908"/>
                    <a:pt x="4862901" y="5283682"/>
                  </a:cubicBezTo>
                  <a:lnTo>
                    <a:pt x="5108229" y="5098386"/>
                  </a:lnTo>
                  <a:cubicBezTo>
                    <a:pt x="5276563" y="4972270"/>
                    <a:pt x="5446489" y="4854838"/>
                    <a:pt x="5612493" y="4739724"/>
                  </a:cubicBezTo>
                  <a:lnTo>
                    <a:pt x="5774333" y="4623488"/>
                  </a:lnTo>
                  <a:lnTo>
                    <a:pt x="5774333" y="5232926"/>
                  </a:lnTo>
                  <a:lnTo>
                    <a:pt x="5676492" y="5306859"/>
                  </a:lnTo>
                  <a:cubicBezTo>
                    <a:pt x="5592693" y="5367905"/>
                    <a:pt x="5508955" y="5427286"/>
                    <a:pt x="5426260" y="5486233"/>
                  </a:cubicBezTo>
                  <a:lnTo>
                    <a:pt x="5300225" y="5576217"/>
                  </a:lnTo>
                  <a:cubicBezTo>
                    <a:pt x="5257559" y="5606443"/>
                    <a:pt x="5214525" y="5636901"/>
                    <a:pt x="5170757" y="5666780"/>
                  </a:cubicBezTo>
                  <a:cubicBezTo>
                    <a:pt x="5127110" y="5696775"/>
                    <a:pt x="5082973" y="5726654"/>
                    <a:pt x="5038100" y="5756185"/>
                  </a:cubicBezTo>
                  <a:cubicBezTo>
                    <a:pt x="4993106" y="5785486"/>
                    <a:pt x="4947743" y="5814553"/>
                    <a:pt x="4901276" y="5843043"/>
                  </a:cubicBezTo>
                  <a:cubicBezTo>
                    <a:pt x="4808835" y="5900136"/>
                    <a:pt x="4713449" y="5955494"/>
                    <a:pt x="4614019" y="6006103"/>
                  </a:cubicBezTo>
                  <a:cubicBezTo>
                    <a:pt x="4514711" y="6056943"/>
                    <a:pt x="4411971" y="6104192"/>
                    <a:pt x="4305061" y="6144726"/>
                  </a:cubicBezTo>
                  <a:cubicBezTo>
                    <a:pt x="4092223" y="6226952"/>
                    <a:pt x="3863569" y="6282424"/>
                    <a:pt x="3632710" y="6304196"/>
                  </a:cubicBezTo>
                  <a:cubicBezTo>
                    <a:pt x="3574964" y="6309408"/>
                    <a:pt x="3517218" y="6313345"/>
                    <a:pt x="3459594" y="6314504"/>
                  </a:cubicBezTo>
                  <a:lnTo>
                    <a:pt x="3416315" y="6315429"/>
                  </a:lnTo>
                  <a:cubicBezTo>
                    <a:pt x="3401971" y="6315546"/>
                    <a:pt x="3387505" y="6315198"/>
                    <a:pt x="3373159" y="6315198"/>
                  </a:cubicBezTo>
                  <a:lnTo>
                    <a:pt x="3330127" y="6314735"/>
                  </a:lnTo>
                  <a:lnTo>
                    <a:pt x="3288320" y="6313230"/>
                  </a:lnTo>
                  <a:cubicBezTo>
                    <a:pt x="3176996" y="6309870"/>
                    <a:pt x="3065428" y="6301533"/>
                    <a:pt x="2954350" y="6288098"/>
                  </a:cubicBezTo>
                  <a:cubicBezTo>
                    <a:pt x="2843150" y="6275360"/>
                    <a:pt x="2732194" y="6257061"/>
                    <a:pt x="2622466" y="6232742"/>
                  </a:cubicBezTo>
                  <a:cubicBezTo>
                    <a:pt x="2512859" y="6208190"/>
                    <a:pt x="2404110" y="6179122"/>
                    <a:pt x="2296466" y="6146001"/>
                  </a:cubicBezTo>
                  <a:cubicBezTo>
                    <a:pt x="2081544" y="6079179"/>
                    <a:pt x="1869073" y="5996027"/>
                    <a:pt x="1672419" y="5885197"/>
                  </a:cubicBezTo>
                  <a:cubicBezTo>
                    <a:pt x="1475643" y="5774599"/>
                    <a:pt x="1299954" y="5634353"/>
                    <a:pt x="1146578" y="5479168"/>
                  </a:cubicBezTo>
                  <a:cubicBezTo>
                    <a:pt x="1069461" y="5401692"/>
                    <a:pt x="999333" y="5319235"/>
                    <a:pt x="933372" y="5234810"/>
                  </a:cubicBezTo>
                  <a:cubicBezTo>
                    <a:pt x="867781" y="5150038"/>
                    <a:pt x="805375" y="5063991"/>
                    <a:pt x="747140" y="4976091"/>
                  </a:cubicBezTo>
                  <a:cubicBezTo>
                    <a:pt x="732182" y="4954319"/>
                    <a:pt x="718082" y="4932199"/>
                    <a:pt x="703616" y="4910196"/>
                  </a:cubicBezTo>
                  <a:lnTo>
                    <a:pt x="662053" y="4846269"/>
                  </a:lnTo>
                  <a:cubicBezTo>
                    <a:pt x="635449" y="4804925"/>
                    <a:pt x="607864" y="4763928"/>
                    <a:pt x="580033" y="4722352"/>
                  </a:cubicBezTo>
                  <a:lnTo>
                    <a:pt x="410105" y="4469193"/>
                  </a:lnTo>
                  <a:cubicBezTo>
                    <a:pt x="353095" y="4382915"/>
                    <a:pt x="296820" y="4294089"/>
                    <a:pt x="244224" y="4201556"/>
                  </a:cubicBezTo>
                  <a:cubicBezTo>
                    <a:pt x="217987" y="4155232"/>
                    <a:pt x="192609" y="4108098"/>
                    <a:pt x="169437" y="4059690"/>
                  </a:cubicBezTo>
                  <a:cubicBezTo>
                    <a:pt x="146388" y="4011165"/>
                    <a:pt x="124932" y="3961715"/>
                    <a:pt x="105929" y="3911221"/>
                  </a:cubicBezTo>
                  <a:cubicBezTo>
                    <a:pt x="87293" y="3860613"/>
                    <a:pt x="70742" y="3809309"/>
                    <a:pt x="57256" y="3757195"/>
                  </a:cubicBezTo>
                  <a:cubicBezTo>
                    <a:pt x="50881" y="3731138"/>
                    <a:pt x="44383" y="3704965"/>
                    <a:pt x="39111" y="3678677"/>
                  </a:cubicBezTo>
                  <a:lnTo>
                    <a:pt x="31142" y="3639300"/>
                  </a:lnTo>
                  <a:lnTo>
                    <a:pt x="24521" y="3599809"/>
                  </a:lnTo>
                  <a:cubicBezTo>
                    <a:pt x="7234" y="3494423"/>
                    <a:pt x="0" y="3388457"/>
                    <a:pt x="0" y="3283418"/>
                  </a:cubicBezTo>
                  <a:cubicBezTo>
                    <a:pt x="491" y="3076698"/>
                    <a:pt x="23418" y="2869978"/>
                    <a:pt x="68045" y="2666963"/>
                  </a:cubicBezTo>
                  <a:cubicBezTo>
                    <a:pt x="112550" y="2464064"/>
                    <a:pt x="180717" y="2265104"/>
                    <a:pt x="272546" y="2076334"/>
                  </a:cubicBezTo>
                  <a:cubicBezTo>
                    <a:pt x="457062" y="1698794"/>
                    <a:pt x="724457" y="1360978"/>
                    <a:pt x="1039300" y="1073307"/>
                  </a:cubicBezTo>
                  <a:cubicBezTo>
                    <a:pt x="1197090" y="929472"/>
                    <a:pt x="1367630" y="798259"/>
                    <a:pt x="1547733" y="680365"/>
                  </a:cubicBezTo>
                  <a:cubicBezTo>
                    <a:pt x="1728081" y="562587"/>
                    <a:pt x="1917870" y="457663"/>
                    <a:pt x="2115995" y="368373"/>
                  </a:cubicBezTo>
                  <a:cubicBezTo>
                    <a:pt x="2512737" y="191070"/>
                    <a:pt x="2939883" y="73870"/>
                    <a:pt x="3377451" y="24304"/>
                  </a:cubicBezTo>
                  <a:cubicBezTo>
                    <a:pt x="3486812" y="12086"/>
                    <a:pt x="3596971" y="4500"/>
                    <a:pt x="3707237" y="148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65">
              <a:extLst>
                <a:ext uri="{FF2B5EF4-FFF2-40B4-BE49-F238E27FC236}">
                  <a16:creationId xmlns:a16="http://schemas.microsoft.com/office/drawing/2014/main" id="{EC18CE1F-9DF1-47AF-9E66-6CE348AC23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5273" y="291120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464911 h 6229400"/>
                <a:gd name="connsiteX4" fmla="*/ 5660063 w 5769111"/>
                <a:gd name="connsiteY4" fmla="*/ 1328105 h 6229400"/>
                <a:gd name="connsiteX5" fmla="*/ 4910471 w 5769111"/>
                <a:gd name="connsiteY5" fmla="*/ 781599 h 6229400"/>
                <a:gd name="connsiteX6" fmla="*/ 3882695 w 5769111"/>
                <a:gd name="connsiteY6" fmla="*/ 579048 h 6229400"/>
                <a:gd name="connsiteX7" fmla="*/ 2683153 w 5769111"/>
                <a:gd name="connsiteY7" fmla="*/ 797003 h 6229400"/>
                <a:gd name="connsiteX8" fmla="*/ 1617493 w 5769111"/>
                <a:gd name="connsiteY8" fmla="*/ 1395738 h 6229400"/>
                <a:gd name="connsiteX9" fmla="*/ 880408 w 5769111"/>
                <a:gd name="connsiteY9" fmla="*/ 2259099 h 6229400"/>
                <a:gd name="connsiteX10" fmla="*/ 613135 w 5769111"/>
                <a:gd name="connsiteY10" fmla="*/ 3263863 h 6229400"/>
                <a:gd name="connsiteX11" fmla="*/ 1055484 w 5769111"/>
                <a:gd name="connsiteY11" fmla="*/ 4196825 h 6229400"/>
                <a:gd name="connsiteX12" fmla="*/ 1278376 w 5769111"/>
                <a:gd name="connsiteY12" fmla="*/ 4492950 h 6229400"/>
                <a:gd name="connsiteX13" fmla="*/ 3369851 w 5769111"/>
                <a:gd name="connsiteY13" fmla="*/ 5650468 h 6229400"/>
                <a:gd name="connsiteX14" fmla="*/ 4957551 w 5769111"/>
                <a:gd name="connsiteY14" fmla="*/ 4938355 h 6229400"/>
                <a:gd name="connsiteX15" fmla="*/ 5150773 w 5769111"/>
                <a:gd name="connsiteY15" fmla="*/ 4796950 h 6229400"/>
                <a:gd name="connsiteX16" fmla="*/ 5747247 w 5769111"/>
                <a:gd name="connsiteY16" fmla="*/ 4338176 h 6229400"/>
                <a:gd name="connsiteX17" fmla="*/ 5769111 w 5769111"/>
                <a:gd name="connsiteY17" fmla="*/ 4318497 h 6229400"/>
                <a:gd name="connsiteX18" fmla="*/ 5769111 w 5769111"/>
                <a:gd name="connsiteY18" fmla="*/ 5074612 h 6229400"/>
                <a:gd name="connsiteX19" fmla="*/ 5636252 w 5769111"/>
                <a:gd name="connsiteY19" fmla="*/ 5174208 h 6229400"/>
                <a:gd name="connsiteX20" fmla="*/ 5334922 w 5769111"/>
                <a:gd name="connsiteY20" fmla="*/ 5394528 h 6229400"/>
                <a:gd name="connsiteX21" fmla="*/ 3369727 w 5769111"/>
                <a:gd name="connsiteY21" fmla="*/ 6229400 h 6229400"/>
                <a:gd name="connsiteX22" fmla="*/ 771046 w 5769111"/>
                <a:gd name="connsiteY22" fmla="*/ 4817913 h 6229400"/>
                <a:gd name="connsiteX23" fmla="*/ 0 w 5769111"/>
                <a:gd name="connsiteY23" fmla="*/ 3263748 h 6229400"/>
                <a:gd name="connsiteX24" fmla="*/ 3882695 w 5769111"/>
                <a:gd name="connsiteY24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464911"/>
                  </a:lnTo>
                  <a:lnTo>
                    <a:pt x="5660063" y="1328105"/>
                  </a:lnTo>
                  <a:cubicBezTo>
                    <a:pt x="5449800" y="1091506"/>
                    <a:pt x="5197607" y="907600"/>
                    <a:pt x="4910471" y="781599"/>
                  </a:cubicBezTo>
                  <a:cubicBezTo>
                    <a:pt x="4604088" y="647260"/>
                    <a:pt x="4258349" y="579048"/>
                    <a:pt x="3882695" y="579048"/>
                  </a:cubicBezTo>
                  <a:cubicBezTo>
                    <a:pt x="3484238" y="579048"/>
                    <a:pt x="3080631" y="652240"/>
                    <a:pt x="2683153" y="797003"/>
                  </a:cubicBezTo>
                  <a:cubicBezTo>
                    <a:pt x="2296098" y="937595"/>
                    <a:pt x="1927678" y="1144662"/>
                    <a:pt x="1617493" y="1395738"/>
                  </a:cubicBezTo>
                  <a:cubicBezTo>
                    <a:pt x="1301915" y="1651098"/>
                    <a:pt x="1053890" y="1941665"/>
                    <a:pt x="880408" y="2259099"/>
                  </a:cubicBezTo>
                  <a:cubicBezTo>
                    <a:pt x="703125" y="2583597"/>
                    <a:pt x="613135" y="2921645"/>
                    <a:pt x="613135" y="3263863"/>
                  </a:cubicBezTo>
                  <a:cubicBezTo>
                    <a:pt x="613135" y="3608512"/>
                    <a:pt x="756702" y="3809789"/>
                    <a:pt x="1055484" y="4196825"/>
                  </a:cubicBezTo>
                  <a:cubicBezTo>
                    <a:pt x="1127574" y="4290167"/>
                    <a:pt x="1202116" y="4386753"/>
                    <a:pt x="1278376" y="4492950"/>
                  </a:cubicBezTo>
                  <a:cubicBezTo>
                    <a:pt x="1861105" y="5304313"/>
                    <a:pt x="2486623" y="5650468"/>
                    <a:pt x="3369851" y="5650468"/>
                  </a:cubicBezTo>
                  <a:cubicBezTo>
                    <a:pt x="3949515" y="5650468"/>
                    <a:pt x="4374822" y="5368471"/>
                    <a:pt x="4957551" y="4938355"/>
                  </a:cubicBezTo>
                  <a:cubicBezTo>
                    <a:pt x="5022653" y="4890293"/>
                    <a:pt x="5087755" y="4842811"/>
                    <a:pt x="5150773" y="4796950"/>
                  </a:cubicBezTo>
                  <a:cubicBezTo>
                    <a:pt x="5364254" y="4641404"/>
                    <a:pt x="5570313" y="4491241"/>
                    <a:pt x="5747247" y="4338176"/>
                  </a:cubicBezTo>
                  <a:lnTo>
                    <a:pt x="5769111" y="4318497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66">
              <a:extLst>
                <a:ext uri="{FF2B5EF4-FFF2-40B4-BE49-F238E27FC236}">
                  <a16:creationId xmlns:a16="http://schemas.microsoft.com/office/drawing/2014/main" id="{5BD26A8C-8D1D-41E6-A71E-FE9AC75F3F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9045" y="224008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675390 h 6229400"/>
                <a:gd name="connsiteX4" fmla="*/ 5711488 w 5769111"/>
                <a:gd name="connsiteY4" fmla="*/ 1585205 h 6229400"/>
                <a:gd name="connsiteX5" fmla="*/ 5566027 w 5769111"/>
                <a:gd name="connsiteY5" fmla="*/ 1402571 h 6229400"/>
                <a:gd name="connsiteX6" fmla="*/ 4858734 w 5769111"/>
                <a:gd name="connsiteY6" fmla="*/ 886639 h 6229400"/>
                <a:gd name="connsiteX7" fmla="*/ 3882695 w 5769111"/>
                <a:gd name="connsiteY7" fmla="*/ 694858 h 6229400"/>
                <a:gd name="connsiteX8" fmla="*/ 2727046 w 5769111"/>
                <a:gd name="connsiteY8" fmla="*/ 905053 h 6229400"/>
                <a:gd name="connsiteX9" fmla="*/ 1697186 w 5769111"/>
                <a:gd name="connsiteY9" fmla="*/ 1483638 h 6229400"/>
                <a:gd name="connsiteX10" fmla="*/ 989279 w 5769111"/>
                <a:gd name="connsiteY10" fmla="*/ 2312139 h 6229400"/>
                <a:gd name="connsiteX11" fmla="*/ 735615 w 5769111"/>
                <a:gd name="connsiteY11" fmla="*/ 3263863 h 6229400"/>
                <a:gd name="connsiteX12" fmla="*/ 1154424 w 5769111"/>
                <a:gd name="connsiteY12" fmla="*/ 4128614 h 6229400"/>
                <a:gd name="connsiteX13" fmla="*/ 1379768 w 5769111"/>
                <a:gd name="connsiteY13" fmla="*/ 4427981 h 6229400"/>
                <a:gd name="connsiteX14" fmla="*/ 2239456 w 5769111"/>
                <a:gd name="connsiteY14" fmla="*/ 5256947 h 6229400"/>
                <a:gd name="connsiteX15" fmla="*/ 3369727 w 5769111"/>
                <a:gd name="connsiteY15" fmla="*/ 5534658 h 6229400"/>
                <a:gd name="connsiteX16" fmla="*/ 4096760 w 5769111"/>
                <a:gd name="connsiteY16" fmla="*/ 5357817 h 6229400"/>
                <a:gd name="connsiteX17" fmla="*/ 4881905 w 5769111"/>
                <a:gd name="connsiteY17" fmla="*/ 4847212 h 6229400"/>
                <a:gd name="connsiteX18" fmla="*/ 5075739 w 5769111"/>
                <a:gd name="connsiteY18" fmla="*/ 4705346 h 6229400"/>
                <a:gd name="connsiteX19" fmla="*/ 5759930 w 5769111"/>
                <a:gd name="connsiteY19" fmla="*/ 4166809 h 6229400"/>
                <a:gd name="connsiteX20" fmla="*/ 5769111 w 5769111"/>
                <a:gd name="connsiteY20" fmla="*/ 4157764 h 6229400"/>
                <a:gd name="connsiteX21" fmla="*/ 5769111 w 5769111"/>
                <a:gd name="connsiteY21" fmla="*/ 5074612 h 6229400"/>
                <a:gd name="connsiteX22" fmla="*/ 5636252 w 5769111"/>
                <a:gd name="connsiteY22" fmla="*/ 5174208 h 6229400"/>
                <a:gd name="connsiteX23" fmla="*/ 5334922 w 5769111"/>
                <a:gd name="connsiteY23" fmla="*/ 5394528 h 6229400"/>
                <a:gd name="connsiteX24" fmla="*/ 3369727 w 5769111"/>
                <a:gd name="connsiteY24" fmla="*/ 6229400 h 6229400"/>
                <a:gd name="connsiteX25" fmla="*/ 771046 w 5769111"/>
                <a:gd name="connsiteY25" fmla="*/ 4817913 h 6229400"/>
                <a:gd name="connsiteX26" fmla="*/ 0 w 5769111"/>
                <a:gd name="connsiteY26" fmla="*/ 3263748 h 6229400"/>
                <a:gd name="connsiteX27" fmla="*/ 3882695 w 5769111"/>
                <a:gd name="connsiteY27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675390"/>
                  </a:lnTo>
                  <a:lnTo>
                    <a:pt x="5711488" y="1585205"/>
                  </a:lnTo>
                  <a:cubicBezTo>
                    <a:pt x="5665942" y="1521390"/>
                    <a:pt x="5617428" y="1460432"/>
                    <a:pt x="5566027" y="1402571"/>
                  </a:cubicBezTo>
                  <a:cubicBezTo>
                    <a:pt x="5367411" y="1179058"/>
                    <a:pt x="5129563" y="1005460"/>
                    <a:pt x="4858734" y="886639"/>
                  </a:cubicBezTo>
                  <a:cubicBezTo>
                    <a:pt x="4568779" y="759363"/>
                    <a:pt x="4240327" y="694858"/>
                    <a:pt x="3882695" y="694858"/>
                  </a:cubicBezTo>
                  <a:cubicBezTo>
                    <a:pt x="3504835" y="694858"/>
                    <a:pt x="3105151" y="767471"/>
                    <a:pt x="2727046" y="905053"/>
                  </a:cubicBezTo>
                  <a:cubicBezTo>
                    <a:pt x="2352985" y="1041013"/>
                    <a:pt x="1996826" y="1241132"/>
                    <a:pt x="1697186" y="1483638"/>
                  </a:cubicBezTo>
                  <a:cubicBezTo>
                    <a:pt x="1397913" y="1725796"/>
                    <a:pt x="1153199" y="2012308"/>
                    <a:pt x="989279" y="2312139"/>
                  </a:cubicBezTo>
                  <a:cubicBezTo>
                    <a:pt x="820946" y="2620077"/>
                    <a:pt x="735615" y="2940290"/>
                    <a:pt x="735615" y="3263863"/>
                  </a:cubicBezTo>
                  <a:cubicBezTo>
                    <a:pt x="735615" y="3573074"/>
                    <a:pt x="863980" y="3752464"/>
                    <a:pt x="1154424" y="4128614"/>
                  </a:cubicBezTo>
                  <a:cubicBezTo>
                    <a:pt x="1227127" y="4222767"/>
                    <a:pt x="1302282" y="4320162"/>
                    <a:pt x="1379768" y="4427981"/>
                  </a:cubicBezTo>
                  <a:cubicBezTo>
                    <a:pt x="1653784" y="4809458"/>
                    <a:pt x="1934912" y="5080685"/>
                    <a:pt x="2239456" y="5256947"/>
                  </a:cubicBezTo>
                  <a:cubicBezTo>
                    <a:pt x="2562268" y="5443863"/>
                    <a:pt x="2932037" y="5534658"/>
                    <a:pt x="3369727" y="5534658"/>
                  </a:cubicBezTo>
                  <a:cubicBezTo>
                    <a:pt x="3618120" y="5534658"/>
                    <a:pt x="3849103" y="5478491"/>
                    <a:pt x="4096760" y="5357817"/>
                  </a:cubicBezTo>
                  <a:cubicBezTo>
                    <a:pt x="4351037" y="5233901"/>
                    <a:pt x="4602740" y="5053238"/>
                    <a:pt x="4881905" y="4847212"/>
                  </a:cubicBezTo>
                  <a:cubicBezTo>
                    <a:pt x="4947375" y="4798920"/>
                    <a:pt x="5012599" y="4751322"/>
                    <a:pt x="5075739" y="4705346"/>
                  </a:cubicBezTo>
                  <a:cubicBezTo>
                    <a:pt x="5327320" y="4521990"/>
                    <a:pt x="5568418" y="4346256"/>
                    <a:pt x="5759930" y="4166809"/>
                  </a:cubicBezTo>
                  <a:lnTo>
                    <a:pt x="5769111" y="4157764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Nadpis 1">
            <a:extLst>
              <a:ext uri="{FF2B5EF4-FFF2-40B4-BE49-F238E27FC236}">
                <a16:creationId xmlns:a16="http://schemas.microsoft.com/office/drawing/2014/main" id="{C584E5FF-6F0D-AA99-264C-315255A21BA1}"/>
              </a:ext>
            </a:extLst>
          </p:cNvPr>
          <p:cNvSpPr txBox="1">
            <a:spLocks/>
          </p:cNvSpPr>
          <p:nvPr/>
        </p:nvSpPr>
        <p:spPr>
          <a:xfrm>
            <a:off x="5285065" y="302004"/>
            <a:ext cx="5844518" cy="17281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fontAlgn="auto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3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Aktivně se účastníme celostátního projektu RECYKLOHRANÍ </a:t>
            </a:r>
          </a:p>
          <a:p>
            <a:pPr marL="0" marR="0" lvl="0" indent="0" fontAlgn="auto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3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aneb UKLIĎME SI SVĚT</a:t>
            </a:r>
            <a:endParaRPr lang="cs-CZ" sz="3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Obrázek 20" descr="C:\Users\tfolt\Downloads\ZŠ_SŠ certifikát o zapojení_23_24_doplnte nazev_page-00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969" y="1842473"/>
            <a:ext cx="34877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9" t="21495" r="11175" b="17062"/>
          <a:stretch/>
        </p:blipFill>
        <p:spPr>
          <a:xfrm>
            <a:off x="4372500" y="1900735"/>
            <a:ext cx="1930401" cy="1608667"/>
          </a:xfrm>
          <a:prstGeom prst="rect">
            <a:avLst/>
          </a:prstGeom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8714023" y="-1198304"/>
            <a:ext cx="4880469" cy="20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7050398" y="1885947"/>
            <a:ext cx="908401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6566653"/>
              </p:ext>
            </p:extLst>
          </p:nvPr>
        </p:nvGraphicFramePr>
        <p:xfrm>
          <a:off x="6850404" y="1903338"/>
          <a:ext cx="4222649" cy="45845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Acrobat Document" r:id="rId5" imgW="5667198" imgH="8020037" progId="Acrobat.Document.DC">
                  <p:embed/>
                </p:oleObj>
              </mc:Choice>
              <mc:Fallback>
                <p:oleObj name="Acrobat Document" r:id="rId5" imgW="5667198" imgH="8020037" progId="Acrobat.Document.DC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2708" b="10570"/>
                      <a:stretch>
                        <a:fillRect/>
                      </a:stretch>
                    </p:blipFill>
                    <p:spPr bwMode="auto">
                      <a:xfrm>
                        <a:off x="6850404" y="1903338"/>
                        <a:ext cx="4222649" cy="45845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9892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D038248A-211C-4EEC-8401-C761B929FB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30A849F-66D9-40C8-BEC8-35AFF8F456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F0CAB90-7312-D507-39AA-C90DDC5F7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318654"/>
            <a:ext cx="9833548" cy="1325563"/>
          </a:xfrm>
        </p:spPr>
        <p:txBody>
          <a:bodyPr anchor="b">
            <a:normAutofit/>
          </a:bodyPr>
          <a:lstStyle/>
          <a:p>
            <a:pPr algn="ctr"/>
            <a:r>
              <a:rPr lang="cs-CZ" sz="3600" dirty="0">
                <a:solidFill>
                  <a:schemeClr val="tx2"/>
                </a:solidFill>
                <a:cs typeface="Calibri Light"/>
              </a:rPr>
              <a:t/>
            </a:r>
            <a:br>
              <a:rPr lang="cs-CZ" sz="3600" dirty="0">
                <a:solidFill>
                  <a:schemeClr val="tx2"/>
                </a:solidFill>
                <a:cs typeface="Calibri Light"/>
              </a:rPr>
            </a:br>
            <a:endParaRPr lang="cs-CZ" sz="3600" dirty="0">
              <a:solidFill>
                <a:schemeClr val="tx2"/>
              </a:solidFill>
              <a:cs typeface="Calibri Light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4542298-A2B1-480F-A11C-A40EDD19B8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89890" y="0"/>
            <a:ext cx="3902110" cy="2382977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4AEB45E-B965-46A0-8557-C646B5011B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21A22C7-11AD-44B0-9BF7-6E3A458215D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7049D82-B7F3-4192-8337-4BDB16955E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4A7FAD9-577C-4D2E-A3B5-C6D0A39D47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A5C9C35-2375-49EB-B99C-17C87D42FE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0" y="4682671"/>
            <a:ext cx="2898948" cy="2175328"/>
            <a:chOff x="-305" y="-1"/>
            <a:chExt cx="3832880" cy="2876136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BE7B8C5-3FC9-47E9-B555-AFCB849A41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15B6EFE-6DC2-4A72-AC12-BCCC3638A6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E8C1B65-6799-4DD1-B262-01901DA126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3829674-8FAF-4E90-9FB7-C6CE17839B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Zástupný symbol pro obsah 20"/>
          <p:cNvSpPr>
            <a:spLocks noGrp="1"/>
          </p:cNvSpPr>
          <p:nvPr>
            <p:ph idx="1"/>
          </p:nvPr>
        </p:nvSpPr>
        <p:spPr>
          <a:xfrm>
            <a:off x="2413686" y="280086"/>
            <a:ext cx="5988908" cy="568411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cs-CZ" sz="3600" b="1" dirty="0" smtClean="0">
                <a:solidFill>
                  <a:schemeClr val="tx2"/>
                </a:solidFill>
                <a:latin typeface="+mj-lt"/>
                <a:cs typeface="Calibri Light"/>
              </a:rPr>
              <a:t>PROŽITKOVÉ UČENÍ </a:t>
            </a:r>
            <a:r>
              <a:rPr lang="cs-CZ" sz="3600" dirty="0" smtClean="0">
                <a:solidFill>
                  <a:schemeClr val="tx2"/>
                </a:solidFill>
                <a:latin typeface="+mj-lt"/>
                <a:cs typeface="Calibri Light"/>
              </a:rPr>
              <a:t>to je EVVO </a:t>
            </a:r>
          </a:p>
        </p:txBody>
      </p:sp>
      <p:sp>
        <p:nvSpPr>
          <p:cNvPr id="16" name="Zástupný symbol pro obsah 20"/>
          <p:cNvSpPr txBox="1">
            <a:spLocks/>
          </p:cNvSpPr>
          <p:nvPr/>
        </p:nvSpPr>
        <p:spPr>
          <a:xfrm>
            <a:off x="1408082" y="3255269"/>
            <a:ext cx="4925606" cy="534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" name="Obrázek 16" descr="C:\Users\foltynovat\Downloads\20231212_10454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8" t="1795" r="10871"/>
          <a:stretch/>
        </p:blipFill>
        <p:spPr bwMode="auto">
          <a:xfrm>
            <a:off x="3138247" y="3466523"/>
            <a:ext cx="3236631" cy="26653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7" t="13601" r="30797" b="177"/>
          <a:stretch/>
        </p:blipFill>
        <p:spPr>
          <a:xfrm>
            <a:off x="510066" y="3455735"/>
            <a:ext cx="2401216" cy="2701255"/>
          </a:xfrm>
          <a:prstGeom prst="rect">
            <a:avLst/>
          </a:prstGeom>
        </p:spPr>
      </p:pic>
      <p:pic>
        <p:nvPicPr>
          <p:cNvPr id="19" name="Obrázek 18" descr="C:\Users\tfolt\AppData\Local\Temp\8b8046e6-c784-4e92-8c0e-bb9a4c170d0c_Recy (1).zip.d0c\b143763a-ca08-4b41-9b84-05c12436ed77.jpeg"/>
          <p:cNvPicPr/>
          <p:nvPr/>
        </p:nvPicPr>
        <p:blipFill>
          <a:blip r:embed="rId4" cstate="print"/>
          <a:srcRect l="17620" t="28354" r="8056" b="31285"/>
          <a:stretch>
            <a:fillRect/>
          </a:stretch>
        </p:blipFill>
        <p:spPr bwMode="auto">
          <a:xfrm>
            <a:off x="6606747" y="873211"/>
            <a:ext cx="2611394" cy="1812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7" r="31504" b="35562"/>
          <a:stretch/>
        </p:blipFill>
        <p:spPr>
          <a:xfrm rot="5400000">
            <a:off x="346679" y="1069900"/>
            <a:ext cx="2281316" cy="1875070"/>
          </a:xfrm>
          <a:prstGeom prst="rect">
            <a:avLst/>
          </a:prstGeom>
        </p:spPr>
      </p:pic>
      <p:pic>
        <p:nvPicPr>
          <p:cNvPr id="16392" name="Picture 8" descr="C:\Users\tfolt\Downloads\2452472c-65e1-44fa-aae8-de14ac7f8d93.jpeg"/>
          <p:cNvPicPr>
            <a:picLocks noChangeAspect="1" noChangeArrowheads="1"/>
          </p:cNvPicPr>
          <p:nvPr/>
        </p:nvPicPr>
        <p:blipFill>
          <a:blip r:embed="rId6" cstate="print"/>
          <a:srcRect l="4701" t="28340" r="4520" b="30656"/>
          <a:stretch>
            <a:fillRect/>
          </a:stretch>
        </p:blipFill>
        <p:spPr bwMode="auto">
          <a:xfrm>
            <a:off x="8972592" y="3437219"/>
            <a:ext cx="2592198" cy="2667019"/>
          </a:xfrm>
          <a:prstGeom prst="rect">
            <a:avLst/>
          </a:prstGeom>
          <a:noFill/>
        </p:spPr>
      </p:pic>
      <p:pic>
        <p:nvPicPr>
          <p:cNvPr id="26" name="Obrázek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" t="13946" r="24655" b="6310"/>
          <a:stretch/>
        </p:blipFill>
        <p:spPr>
          <a:xfrm>
            <a:off x="9429077" y="416316"/>
            <a:ext cx="1955614" cy="2705826"/>
          </a:xfrm>
          <a:prstGeom prst="rect">
            <a:avLst/>
          </a:prstGeom>
        </p:spPr>
      </p:pic>
      <p:sp>
        <p:nvSpPr>
          <p:cNvPr id="28" name="Obdélník 27"/>
          <p:cNvSpPr/>
          <p:nvPr/>
        </p:nvSpPr>
        <p:spPr>
          <a:xfrm>
            <a:off x="3385751" y="2759844"/>
            <a:ext cx="552759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cs-CZ" sz="3600" dirty="0" smtClean="0">
                <a:solidFill>
                  <a:schemeClr val="tx2"/>
                </a:solidFill>
                <a:latin typeface="+mj-lt"/>
                <a:ea typeface="+mj-ea"/>
                <a:cs typeface="Calibri Light"/>
              </a:rPr>
              <a:t>UŽ </a:t>
            </a:r>
            <a:r>
              <a:rPr lang="cs-CZ" sz="3600" dirty="0">
                <a:solidFill>
                  <a:schemeClr val="tx2"/>
                </a:solidFill>
                <a:latin typeface="+mj-lt"/>
                <a:ea typeface="+mj-ea"/>
                <a:cs typeface="Calibri Light"/>
              </a:rPr>
              <a:t>TO VÍME - NEPLÝTVÁME</a:t>
            </a:r>
          </a:p>
        </p:txBody>
      </p:sp>
      <p:pic>
        <p:nvPicPr>
          <p:cNvPr id="16394" name="Picture 10" descr="C:\Users\tfolt\Downloads\IMG_0593.jpeg"/>
          <p:cNvPicPr>
            <a:picLocks noChangeAspect="1" noChangeArrowheads="1"/>
          </p:cNvPicPr>
          <p:nvPr/>
        </p:nvPicPr>
        <p:blipFill>
          <a:blip r:embed="rId8" cstate="print"/>
          <a:srcRect t="45443"/>
          <a:stretch>
            <a:fillRect/>
          </a:stretch>
        </p:blipFill>
        <p:spPr bwMode="auto">
          <a:xfrm rot="10800000">
            <a:off x="2644346" y="864973"/>
            <a:ext cx="3728633" cy="1525678"/>
          </a:xfrm>
          <a:prstGeom prst="rect">
            <a:avLst/>
          </a:prstGeom>
          <a:noFill/>
        </p:spPr>
      </p:pic>
      <p:sp>
        <p:nvSpPr>
          <p:cNvPr id="16396" name="AutoShape 12" descr="Náhled obrázk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6400" name="Picture 16" descr="C:\Users\tfolt\Downloads\1819f8b7-0174-4f29-9166-98d5552e7dad.jpeg"/>
          <p:cNvPicPr>
            <a:picLocks noChangeAspect="1" noChangeArrowheads="1"/>
          </p:cNvPicPr>
          <p:nvPr/>
        </p:nvPicPr>
        <p:blipFill>
          <a:blip r:embed="rId9" cstate="print"/>
          <a:srcRect l="34552" t="31955" r="35409" b="17251"/>
          <a:stretch>
            <a:fillRect/>
          </a:stretch>
        </p:blipFill>
        <p:spPr bwMode="auto">
          <a:xfrm>
            <a:off x="6639692" y="3476368"/>
            <a:ext cx="2104563" cy="26690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802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FF</a:t>
            </a:r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DF3B0B9-3069-8342-5B27-F18E74C15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3903" y="362465"/>
            <a:ext cx="5964194" cy="609600"/>
          </a:xfrm>
        </p:spPr>
        <p:txBody>
          <a:bodyPr anchor="b">
            <a:normAutofit fontScale="90000"/>
          </a:bodyPr>
          <a:lstStyle/>
          <a:p>
            <a:pPr algn="ctr"/>
            <a:r>
              <a:rPr lang="cs-CZ" sz="3600" dirty="0" smtClean="0">
                <a:solidFill>
                  <a:schemeClr val="tx2"/>
                </a:solidFill>
                <a:cs typeface="Calibri Light"/>
              </a:rPr>
              <a:t/>
            </a:r>
            <a:br>
              <a:rPr lang="cs-CZ" sz="3600" dirty="0" smtClean="0">
                <a:solidFill>
                  <a:schemeClr val="tx2"/>
                </a:solidFill>
                <a:cs typeface="Calibri Light"/>
              </a:rPr>
            </a:br>
            <a:r>
              <a:rPr lang="cs-CZ" sz="4000" b="1" dirty="0" smtClean="0">
                <a:solidFill>
                  <a:schemeClr val="tx2"/>
                </a:solidFill>
                <a:cs typeface="Calibri Light"/>
              </a:rPr>
              <a:t>TERÉNNÍ VÝUKA  </a:t>
            </a:r>
            <a:r>
              <a:rPr lang="cs-CZ" sz="3600" dirty="0" smtClean="0">
                <a:solidFill>
                  <a:schemeClr val="tx2"/>
                </a:solidFill>
                <a:cs typeface="Calibri Light"/>
              </a:rPr>
              <a:t>i to je EVVO</a:t>
            </a:r>
            <a:endParaRPr lang="cs-CZ" sz="3600" dirty="0">
              <a:solidFill>
                <a:schemeClr val="tx2"/>
              </a:solidFill>
              <a:cs typeface="Calibri Light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4" name="Obrázek 43" descr="C:\Users\tfolt\AppData\Local\Temp\3dd1932e-4771-4488-bf0e-d57b399df491_Koně.zip.491\IMG_2772.jpeg"/>
          <p:cNvPicPr/>
          <p:nvPr/>
        </p:nvPicPr>
        <p:blipFill>
          <a:blip r:embed="rId2" cstate="print"/>
          <a:srcRect l="11888"/>
          <a:stretch>
            <a:fillRect/>
          </a:stretch>
        </p:blipFill>
        <p:spPr bwMode="auto">
          <a:xfrm rot="5400000">
            <a:off x="338819" y="3616493"/>
            <a:ext cx="2583720" cy="2426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" name="Group 51">
            <a:extLst>
              <a:ext uri="{FF2B5EF4-FFF2-40B4-BE49-F238E27FC236}">
                <a16:creationId xmlns:a16="http://schemas.microsoft.com/office/drawing/2014/main" id="{8A01F592-3A3D-4FF0-BA89-6141201456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171255" y="4044778"/>
            <a:ext cx="3782400" cy="2813222"/>
            <a:chOff x="3486213" y="4355166"/>
            <a:chExt cx="4072653" cy="3029103"/>
          </a:xfrm>
        </p:grpSpPr>
        <p:sp>
          <p:nvSpPr>
            <p:cNvPr id="52" name="Freeform: Shape 52">
              <a:extLst>
                <a:ext uri="{FF2B5EF4-FFF2-40B4-BE49-F238E27FC236}">
                  <a16:creationId xmlns:a16="http://schemas.microsoft.com/office/drawing/2014/main" id="{B13091DB-88A1-4ACF-A73E-49330870C8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19262" y="4730609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: Shape 53">
              <a:extLst>
                <a:ext uri="{FF2B5EF4-FFF2-40B4-BE49-F238E27FC236}">
                  <a16:creationId xmlns:a16="http://schemas.microsoft.com/office/drawing/2014/main" id="{EDB6EC58-E7B3-402A-BDDF-8393CAEC92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43442" y="4585785"/>
              <a:ext cx="3815424" cy="2653661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4">
              <a:extLst>
                <a:ext uri="{FF2B5EF4-FFF2-40B4-BE49-F238E27FC236}">
                  <a16:creationId xmlns:a16="http://schemas.microsoft.com/office/drawing/2014/main" id="{74460539-90E5-48B6-A9DE-DB545D73FB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03342" y="4708334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: Shape 55">
              <a:extLst>
                <a:ext uri="{FF2B5EF4-FFF2-40B4-BE49-F238E27FC236}">
                  <a16:creationId xmlns:a16="http://schemas.microsoft.com/office/drawing/2014/main" id="{D933F2FE-C9A5-41DE-A8E6-E8578DE494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86213" y="4355166"/>
              <a:ext cx="3832269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1">
            <a:extLst>
              <a:ext uri="{FF2B5EF4-FFF2-40B4-BE49-F238E27FC236}">
                <a16:creationId xmlns:a16="http://schemas.microsoft.com/office/drawing/2014/main" id="{8A01F592-3A3D-4FF0-BA89-6141201456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8631979" y="-1"/>
            <a:ext cx="3559715" cy="2671157"/>
            <a:chOff x="-305" y="-1"/>
            <a:chExt cx="3832880" cy="2876136"/>
          </a:xfrm>
        </p:grpSpPr>
        <p:sp>
          <p:nvSpPr>
            <p:cNvPr id="57" name="Freeform: Shape 52">
              <a:extLst>
                <a:ext uri="{FF2B5EF4-FFF2-40B4-BE49-F238E27FC236}">
                  <a16:creationId xmlns:a16="http://schemas.microsoft.com/office/drawing/2014/main" id="{B13091DB-88A1-4ACF-A73E-49330870C8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: Shape 53">
              <a:extLst>
                <a:ext uri="{FF2B5EF4-FFF2-40B4-BE49-F238E27FC236}">
                  <a16:creationId xmlns:a16="http://schemas.microsoft.com/office/drawing/2014/main" id="{EDB6EC58-E7B3-402A-BDDF-8393CAEC92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4">
              <a:extLst>
                <a:ext uri="{FF2B5EF4-FFF2-40B4-BE49-F238E27FC236}">
                  <a16:creationId xmlns:a16="http://schemas.microsoft.com/office/drawing/2014/main" id="{74460539-90E5-48B6-A9DE-DB545D73FB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: Shape 55">
              <a:extLst>
                <a:ext uri="{FF2B5EF4-FFF2-40B4-BE49-F238E27FC236}">
                  <a16:creationId xmlns:a16="http://schemas.microsoft.com/office/drawing/2014/main" id="{D933F2FE-C9A5-41DE-A8E6-E8578DE494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" name="Google Shape;2085;p52"/>
          <p:cNvSpPr/>
          <p:nvPr/>
        </p:nvSpPr>
        <p:spPr>
          <a:xfrm>
            <a:off x="7449254" y="6906688"/>
            <a:ext cx="57932" cy="102114"/>
          </a:xfrm>
          <a:custGeom>
            <a:avLst/>
            <a:gdLst/>
            <a:ahLst/>
            <a:cxnLst/>
            <a:rect l="l" t="t" r="r" b="b"/>
            <a:pathLst>
              <a:path w="2898" h="2910" extrusionOk="0">
                <a:moveTo>
                  <a:pt x="1243" y="1"/>
                </a:moveTo>
                <a:cubicBezTo>
                  <a:pt x="771" y="1"/>
                  <a:pt x="335" y="366"/>
                  <a:pt x="179" y="954"/>
                </a:cubicBezTo>
                <a:cubicBezTo>
                  <a:pt x="1" y="1699"/>
                  <a:pt x="299" y="2488"/>
                  <a:pt x="909" y="2786"/>
                </a:cubicBezTo>
                <a:cubicBezTo>
                  <a:pt x="1079" y="2871"/>
                  <a:pt x="1238" y="2909"/>
                  <a:pt x="1386" y="2909"/>
                </a:cubicBezTo>
                <a:cubicBezTo>
                  <a:pt x="2480" y="2909"/>
                  <a:pt x="2897" y="804"/>
                  <a:pt x="1729" y="135"/>
                </a:cubicBezTo>
                <a:cubicBezTo>
                  <a:pt x="1569" y="44"/>
                  <a:pt x="1404" y="1"/>
                  <a:pt x="124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2108;p52"/>
          <p:cNvSpPr/>
          <p:nvPr/>
        </p:nvSpPr>
        <p:spPr>
          <a:xfrm>
            <a:off x="2327130" y="3858084"/>
            <a:ext cx="58262" cy="84848"/>
          </a:xfrm>
          <a:custGeom>
            <a:avLst/>
            <a:gdLst/>
            <a:ahLst/>
            <a:cxnLst/>
            <a:rect l="l" t="t" r="r" b="b"/>
            <a:pathLst>
              <a:path w="3423" h="2840" extrusionOk="0">
                <a:moveTo>
                  <a:pt x="1669" y="0"/>
                </a:moveTo>
                <a:cubicBezTo>
                  <a:pt x="1587" y="0"/>
                  <a:pt x="1505" y="8"/>
                  <a:pt x="1430" y="22"/>
                </a:cubicBezTo>
                <a:cubicBezTo>
                  <a:pt x="954" y="112"/>
                  <a:pt x="566" y="380"/>
                  <a:pt x="328" y="797"/>
                </a:cubicBezTo>
                <a:cubicBezTo>
                  <a:pt x="0" y="1482"/>
                  <a:pt x="268" y="2525"/>
                  <a:pt x="1043" y="2764"/>
                </a:cubicBezTo>
                <a:cubicBezTo>
                  <a:pt x="1201" y="2815"/>
                  <a:pt x="1386" y="2840"/>
                  <a:pt x="1581" y="2840"/>
                </a:cubicBezTo>
                <a:cubicBezTo>
                  <a:pt x="2413" y="2840"/>
                  <a:pt x="3423" y="2381"/>
                  <a:pt x="3278" y="1512"/>
                </a:cubicBezTo>
                <a:cubicBezTo>
                  <a:pt x="3218" y="1095"/>
                  <a:pt x="3069" y="738"/>
                  <a:pt x="2801" y="440"/>
                </a:cubicBezTo>
                <a:cubicBezTo>
                  <a:pt x="2563" y="201"/>
                  <a:pt x="2235" y="52"/>
                  <a:pt x="1907" y="22"/>
                </a:cubicBezTo>
                <a:cubicBezTo>
                  <a:pt x="1833" y="8"/>
                  <a:pt x="1751" y="0"/>
                  <a:pt x="16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2109;p52"/>
          <p:cNvSpPr/>
          <p:nvPr/>
        </p:nvSpPr>
        <p:spPr>
          <a:xfrm>
            <a:off x="5985323" y="3862660"/>
            <a:ext cx="52782" cy="76632"/>
          </a:xfrm>
          <a:custGeom>
            <a:avLst/>
            <a:gdLst/>
            <a:ahLst/>
            <a:cxnLst/>
            <a:rect l="l" t="t" r="r" b="b"/>
            <a:pathLst>
              <a:path w="3101" h="2565" extrusionOk="0">
                <a:moveTo>
                  <a:pt x="1531" y="1"/>
                </a:moveTo>
                <a:cubicBezTo>
                  <a:pt x="1460" y="1"/>
                  <a:pt x="1386" y="8"/>
                  <a:pt x="1311" y="23"/>
                </a:cubicBezTo>
                <a:cubicBezTo>
                  <a:pt x="894" y="83"/>
                  <a:pt x="507" y="351"/>
                  <a:pt x="298" y="738"/>
                </a:cubicBezTo>
                <a:cubicBezTo>
                  <a:pt x="0" y="1334"/>
                  <a:pt x="239" y="2287"/>
                  <a:pt x="954" y="2496"/>
                </a:cubicBezTo>
                <a:cubicBezTo>
                  <a:pt x="1096" y="2542"/>
                  <a:pt x="1264" y="2564"/>
                  <a:pt x="1441" y="2564"/>
                </a:cubicBezTo>
                <a:cubicBezTo>
                  <a:pt x="2188" y="2564"/>
                  <a:pt x="3100" y="2159"/>
                  <a:pt x="2980" y="1364"/>
                </a:cubicBezTo>
                <a:cubicBezTo>
                  <a:pt x="2950" y="1006"/>
                  <a:pt x="2801" y="649"/>
                  <a:pt x="2563" y="381"/>
                </a:cubicBezTo>
                <a:cubicBezTo>
                  <a:pt x="2324" y="172"/>
                  <a:pt x="2056" y="53"/>
                  <a:pt x="1728" y="23"/>
                </a:cubicBezTo>
                <a:cubicBezTo>
                  <a:pt x="1669" y="8"/>
                  <a:pt x="1602" y="1"/>
                  <a:pt x="15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Obdélník 2"/>
          <p:cNvSpPr/>
          <p:nvPr/>
        </p:nvSpPr>
        <p:spPr>
          <a:xfrm>
            <a:off x="3105664" y="3105835"/>
            <a:ext cx="502111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cs-CZ" dirty="0">
                <a:solidFill>
                  <a:schemeClr val="tx2"/>
                </a:solidFill>
                <a:cs typeface="Calibri Light"/>
              </a:rPr>
              <a:t> </a:t>
            </a:r>
            <a:r>
              <a:rPr lang="cs-CZ" dirty="0" smtClean="0">
                <a:solidFill>
                  <a:schemeClr val="tx2"/>
                </a:solidFill>
                <a:cs typeface="Calibri Light"/>
              </a:rPr>
              <a:t>  </a:t>
            </a:r>
            <a:endParaRPr lang="cs-CZ" sz="3200" dirty="0">
              <a:solidFill>
                <a:schemeClr val="tx2"/>
              </a:solidFill>
              <a:latin typeface="+mj-lt"/>
              <a:ea typeface="+mj-ea"/>
              <a:cs typeface="Calibri Light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4" t="3031" r="9424" b="13090"/>
          <a:stretch/>
        </p:blipFill>
        <p:spPr>
          <a:xfrm rot="10800000">
            <a:off x="5988562" y="1141404"/>
            <a:ext cx="2659348" cy="213958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0" t="13697" b="28728"/>
          <a:stretch/>
        </p:blipFill>
        <p:spPr>
          <a:xfrm>
            <a:off x="5842308" y="3379168"/>
            <a:ext cx="2601475" cy="2877018"/>
          </a:xfrm>
          <a:prstGeom prst="rect">
            <a:avLst/>
          </a:prstGeom>
        </p:spPr>
      </p:pic>
      <p:pic>
        <p:nvPicPr>
          <p:cNvPr id="43" name="Picture 6" descr="C:\Users\tfolt\Downloads\IMG_0127 (1).jpeg"/>
          <p:cNvPicPr>
            <a:picLocks noChangeAspect="1" noChangeArrowheads="1"/>
          </p:cNvPicPr>
          <p:nvPr/>
        </p:nvPicPr>
        <p:blipFill>
          <a:blip r:embed="rId5" cstate="print"/>
          <a:srcRect t="95" r="26691"/>
          <a:stretch>
            <a:fillRect/>
          </a:stretch>
        </p:blipFill>
        <p:spPr bwMode="auto">
          <a:xfrm rot="5400000">
            <a:off x="8838690" y="260236"/>
            <a:ext cx="2943148" cy="3008161"/>
          </a:xfrm>
          <a:prstGeom prst="rect">
            <a:avLst/>
          </a:prstGeom>
          <a:noFill/>
        </p:spPr>
      </p:pic>
      <p:pic>
        <p:nvPicPr>
          <p:cNvPr id="20482" name="Picture 2" descr="C:\Users\tfolt\Downloads\IMG_0574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2567067" y="1467407"/>
            <a:ext cx="3487015" cy="2615261"/>
          </a:xfrm>
          <a:prstGeom prst="rect">
            <a:avLst/>
          </a:prstGeom>
          <a:noFill/>
        </p:spPr>
      </p:pic>
      <p:sp>
        <p:nvSpPr>
          <p:cNvPr id="20484" name="AutoShape 4" descr="Náhled obrázk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486" name="Picture 6" descr="C:\Users\tfolt\Downloads\IMG_2773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111748" y="570557"/>
            <a:ext cx="2972589" cy="2229442"/>
          </a:xfrm>
          <a:prstGeom prst="rect">
            <a:avLst/>
          </a:prstGeom>
          <a:noFill/>
        </p:spPr>
      </p:pic>
      <p:pic>
        <p:nvPicPr>
          <p:cNvPr id="20492" name="Picture 12" descr="C:\Users\tfolt\Downloads\IMG_0115.jpeg"/>
          <p:cNvPicPr>
            <a:picLocks noChangeAspect="1" noChangeArrowheads="1"/>
          </p:cNvPicPr>
          <p:nvPr/>
        </p:nvPicPr>
        <p:blipFill>
          <a:blip r:embed="rId8" cstate="print"/>
          <a:srcRect l="38454" t="13366" r="4875" b="8680"/>
          <a:stretch>
            <a:fillRect/>
          </a:stretch>
        </p:blipFill>
        <p:spPr bwMode="auto">
          <a:xfrm rot="5400000">
            <a:off x="3300872" y="4582742"/>
            <a:ext cx="1924418" cy="1985320"/>
          </a:xfrm>
          <a:prstGeom prst="rect">
            <a:avLst/>
          </a:prstGeom>
          <a:noFill/>
        </p:spPr>
      </p:pic>
      <p:pic>
        <p:nvPicPr>
          <p:cNvPr id="20494" name="Picture 14" descr="C:\Users\tfolt\AppData\Local\Temp\0850769a-65a0-4270-a4c2-79612e511763_(bez předmětu) (2).zip.763\bcb818e2-2f2d-4415-a636-98980bab8ec6.jpeg"/>
          <p:cNvPicPr>
            <a:picLocks noChangeAspect="1" noChangeArrowheads="1"/>
          </p:cNvPicPr>
          <p:nvPr/>
        </p:nvPicPr>
        <p:blipFill>
          <a:blip r:embed="rId9" cstate="print"/>
          <a:srcRect l="14975" t="11371" r="10778"/>
          <a:stretch>
            <a:fillRect/>
          </a:stretch>
        </p:blipFill>
        <p:spPr bwMode="auto">
          <a:xfrm>
            <a:off x="8631605" y="3377515"/>
            <a:ext cx="2926081" cy="26196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057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47">
            <a:extLst>
              <a:ext uri="{FF2B5EF4-FFF2-40B4-BE49-F238E27FC236}">
                <a16:creationId xmlns:a16="http://schemas.microsoft.com/office/drawing/2014/main" id="{3611733F-E5BD-49F1-953E-8029C6596A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0F4A00B-A6BB-D1CA-4D52-C3D389C26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9133" y="802955"/>
            <a:ext cx="4266942" cy="1454051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chemeClr val="tx2"/>
                </a:solidFill>
                <a:cs typeface="Calibri Light"/>
              </a:rPr>
              <a:t> </a:t>
            </a:r>
            <a:r>
              <a:rPr lang="cs-CZ" sz="3600" dirty="0">
                <a:cs typeface="Calibri Light"/>
              </a:rPr>
              <a:t/>
            </a:r>
            <a:br>
              <a:rPr lang="cs-CZ" sz="3600" dirty="0">
                <a:cs typeface="Calibri Light"/>
              </a:rPr>
            </a:br>
            <a:endParaRPr lang="cs-CZ" sz="3600" dirty="0">
              <a:solidFill>
                <a:schemeClr val="tx2"/>
              </a:solidFill>
              <a:cs typeface="Calibri Light"/>
            </a:endParaRPr>
          </a:p>
        </p:txBody>
      </p:sp>
      <p:sp>
        <p:nvSpPr>
          <p:cNvPr id="66" name="Content Placeholder 44">
            <a:extLst>
              <a:ext uri="{FF2B5EF4-FFF2-40B4-BE49-F238E27FC236}">
                <a16:creationId xmlns:a16="http://schemas.microsoft.com/office/drawing/2014/main" id="{5A4E90E6-F167-1E57-A3BA-E41FF7C9D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107" y="294647"/>
            <a:ext cx="5510703" cy="1171688"/>
          </a:xfrm>
        </p:spPr>
        <p:txBody>
          <a:bodyPr anchor="ctr">
            <a:normAutofit fontScale="85000" lnSpcReduction="20000"/>
          </a:bodyPr>
          <a:lstStyle/>
          <a:p>
            <a:pPr>
              <a:buNone/>
            </a:pPr>
            <a:r>
              <a:rPr lang="cs-CZ" sz="4700" b="1" dirty="0" smtClean="0">
                <a:solidFill>
                  <a:schemeClr val="tx2"/>
                </a:solidFill>
                <a:latin typeface="+mj-lt"/>
                <a:cs typeface="Calibri"/>
              </a:rPr>
              <a:t>	EKOTÝMY</a:t>
            </a:r>
            <a:r>
              <a:rPr lang="cs-CZ" sz="5700" dirty="0" smtClean="0">
                <a:solidFill>
                  <a:schemeClr val="tx2"/>
                </a:solidFill>
                <a:latin typeface="+mj-lt"/>
                <a:cs typeface="Calibri"/>
              </a:rPr>
              <a:t> </a:t>
            </a:r>
          </a:p>
          <a:p>
            <a:pPr>
              <a:buNone/>
            </a:pPr>
            <a:r>
              <a:rPr lang="cs-CZ" sz="3600" dirty="0" smtClean="0">
                <a:solidFill>
                  <a:schemeClr val="tx2"/>
                </a:solidFill>
                <a:latin typeface="Calibri Light"/>
                <a:cs typeface="Calibri"/>
              </a:rPr>
              <a:t>„</a:t>
            </a:r>
            <a:r>
              <a:rPr lang="cs-CZ" sz="4200" dirty="0" smtClean="0">
                <a:solidFill>
                  <a:schemeClr val="tx2"/>
                </a:solidFill>
                <a:latin typeface="Calibri Light"/>
                <a:cs typeface="Calibri"/>
              </a:rPr>
              <a:t>Rychlé roty</a:t>
            </a:r>
            <a:r>
              <a:rPr lang="cs-CZ" sz="3600" dirty="0" smtClean="0">
                <a:solidFill>
                  <a:schemeClr val="tx2"/>
                </a:solidFill>
                <a:latin typeface="Calibri Light"/>
                <a:cs typeface="Calibri"/>
              </a:rPr>
              <a:t>“  </a:t>
            </a:r>
            <a:r>
              <a:rPr lang="cs-CZ" sz="3600" b="1" dirty="0" smtClean="0">
                <a:solidFill>
                  <a:schemeClr val="tx2"/>
                </a:solidFill>
                <a:latin typeface="Calibri Light"/>
                <a:cs typeface="Calibri"/>
              </a:rPr>
              <a:t>6.AS, 8.AS, 5.A</a:t>
            </a:r>
            <a:endParaRPr lang="en-US" sz="3600" b="1" dirty="0">
              <a:solidFill>
                <a:schemeClr val="tx2"/>
              </a:solidFill>
              <a:cs typeface="Calibri"/>
            </a:endParaRPr>
          </a:p>
        </p:txBody>
      </p:sp>
      <p:grpSp>
        <p:nvGrpSpPr>
          <p:cNvPr id="67" name="Group 51">
            <a:extLst>
              <a:ext uri="{FF2B5EF4-FFF2-40B4-BE49-F238E27FC236}">
                <a16:creationId xmlns:a16="http://schemas.microsoft.com/office/drawing/2014/main" id="{8A01F592-3A3D-4FF0-BA89-6141201456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8631979" y="-1"/>
            <a:ext cx="3559715" cy="2671157"/>
            <a:chOff x="-305" y="-1"/>
            <a:chExt cx="3832880" cy="2876136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13091DB-88A1-4ACF-A73E-49330870C8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DB6EC58-E7B3-402A-BDDF-8393CAEC92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4460539-90E5-48B6-A9DE-DB545D73FB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933F2FE-C9A5-41DE-A8E6-E8578DE494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59389"/>
            <a:ext cx="3346102" cy="2670254"/>
            <a:chOff x="-305" y="-182577"/>
            <a:chExt cx="3832880" cy="3058712"/>
          </a:xfrm>
        </p:grpSpPr>
        <p:sp>
          <p:nvSpPr>
            <p:cNvPr id="16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182577"/>
              <a:ext cx="3815987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27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Content Placeholder 44">
            <a:extLst>
              <a:ext uri="{FF2B5EF4-FFF2-40B4-BE49-F238E27FC236}">
                <a16:creationId xmlns:a16="http://schemas.microsoft.com/office/drawing/2014/main" id="{5A4E90E6-F167-1E57-A3BA-E41FF7C9D319}"/>
              </a:ext>
            </a:extLst>
          </p:cNvPr>
          <p:cNvSpPr txBox="1">
            <a:spLocks/>
          </p:cNvSpPr>
          <p:nvPr/>
        </p:nvSpPr>
        <p:spPr>
          <a:xfrm>
            <a:off x="6719582" y="283187"/>
            <a:ext cx="4127384" cy="17805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/>
                <a:ea typeface="+mn-ea"/>
                <a:cs typeface="Calibri"/>
              </a:rPr>
              <a:t>	Přírodovědný</a:t>
            </a:r>
            <a:r>
              <a:rPr kumimoji="0" lang="cs-CZ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/>
                <a:ea typeface="+mn-ea"/>
                <a:cs typeface="Calibri"/>
              </a:rPr>
              <a:t> </a:t>
            </a:r>
            <a:r>
              <a:rPr kumimoji="0" lang="cs-CZ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/>
                <a:ea typeface="+mn-ea"/>
                <a:cs typeface="Calibri"/>
              </a:rPr>
              <a:t>kroužek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37" name="Content Placeholder 44">
            <a:extLst>
              <a:ext uri="{FF2B5EF4-FFF2-40B4-BE49-F238E27FC236}">
                <a16:creationId xmlns:a16="http://schemas.microsoft.com/office/drawing/2014/main" id="{5A4E90E6-F167-1E57-A3BA-E41FF7C9D319}"/>
              </a:ext>
            </a:extLst>
          </p:cNvPr>
          <p:cNvSpPr txBox="1">
            <a:spLocks/>
          </p:cNvSpPr>
          <p:nvPr/>
        </p:nvSpPr>
        <p:spPr>
          <a:xfrm>
            <a:off x="486032" y="3550509"/>
            <a:ext cx="3764692" cy="7414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/>
                <a:ea typeface="+mn-ea"/>
                <a:cs typeface="Calibri"/>
              </a:rPr>
              <a:t>	</a:t>
            </a:r>
            <a:r>
              <a:rPr kumimoji="0" lang="cs-CZ" sz="51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/>
                <a:ea typeface="+mn-ea"/>
                <a:cs typeface="Calibri"/>
              </a:rPr>
              <a:t>Turistický</a:t>
            </a:r>
            <a:r>
              <a:rPr kumimoji="0" lang="cs-CZ" sz="5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/>
                <a:ea typeface="+mn-ea"/>
                <a:cs typeface="Calibri"/>
              </a:rPr>
              <a:t> </a:t>
            </a:r>
            <a:r>
              <a:rPr kumimoji="0" lang="cs-CZ" sz="51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/>
                <a:ea typeface="+mn-ea"/>
                <a:cs typeface="Calibri"/>
              </a:rPr>
              <a:t>kroužek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38" name="Content Placeholder 44">
            <a:extLst>
              <a:ext uri="{FF2B5EF4-FFF2-40B4-BE49-F238E27FC236}">
                <a16:creationId xmlns:a16="http://schemas.microsoft.com/office/drawing/2014/main" id="{5A4E90E6-F167-1E57-A3BA-E41FF7C9D319}"/>
              </a:ext>
            </a:extLst>
          </p:cNvPr>
          <p:cNvSpPr txBox="1">
            <a:spLocks/>
          </p:cNvSpPr>
          <p:nvPr/>
        </p:nvSpPr>
        <p:spPr>
          <a:xfrm>
            <a:off x="5680874" y="3771505"/>
            <a:ext cx="2698715" cy="1013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defRPr/>
            </a:pPr>
            <a:r>
              <a:rPr lang="cs-CZ" sz="3600" dirty="0" smtClean="0">
                <a:solidFill>
                  <a:schemeClr val="tx2"/>
                </a:solidFill>
                <a:latin typeface="Calibri Light"/>
                <a:cs typeface="Calibri"/>
              </a:rPr>
              <a:t>	ZOO koutek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endParaRPr lang="cs-CZ" sz="2000" dirty="0" smtClean="0"/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7170" name="AutoShape 2" descr="Náhled obrázk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grpSp>
        <p:nvGrpSpPr>
          <p:cNvPr id="40" name="Group 36">
            <a:extLst>
              <a:ext uri="{FF2B5EF4-FFF2-40B4-BE49-F238E27FC236}">
                <a16:creationId xmlns:a16="http://schemas.microsoft.com/office/drawing/2014/main" id="{2A5C9C35-2375-49EB-B99C-17C87D42FE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0" y="4682671"/>
            <a:ext cx="2898948" cy="2175328"/>
            <a:chOff x="-305" y="-1"/>
            <a:chExt cx="3832880" cy="2876136"/>
          </a:xfrm>
        </p:grpSpPr>
        <p:sp>
          <p:nvSpPr>
            <p:cNvPr id="41" name="Freeform: Shape 37">
              <a:extLst>
                <a:ext uri="{FF2B5EF4-FFF2-40B4-BE49-F238E27FC236}">
                  <a16:creationId xmlns:a16="http://schemas.microsoft.com/office/drawing/2014/main" id="{7BE7B8C5-3FC9-47E9-B555-AFCB849A41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38">
              <a:extLst>
                <a:ext uri="{FF2B5EF4-FFF2-40B4-BE49-F238E27FC236}">
                  <a16:creationId xmlns:a16="http://schemas.microsoft.com/office/drawing/2014/main" id="{615B6EFE-6DC2-4A72-AC12-BCCC3638A6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: Shape 39">
              <a:extLst>
                <a:ext uri="{FF2B5EF4-FFF2-40B4-BE49-F238E27FC236}">
                  <a16:creationId xmlns:a16="http://schemas.microsoft.com/office/drawing/2014/main" id="{AE8C1B65-6799-4DD1-B262-01901DA126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0">
              <a:extLst>
                <a:ext uri="{FF2B5EF4-FFF2-40B4-BE49-F238E27FC236}">
                  <a16:creationId xmlns:a16="http://schemas.microsoft.com/office/drawing/2014/main" id="{03829674-8FAF-4E90-9FB7-C6CE17839B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569" y="3613392"/>
            <a:ext cx="1336236" cy="178164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603" y="4743474"/>
            <a:ext cx="2106285" cy="173970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1" r="43008"/>
          <a:stretch/>
        </p:blipFill>
        <p:spPr>
          <a:xfrm>
            <a:off x="9641310" y="221109"/>
            <a:ext cx="1766232" cy="165712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" t="20509" b="9761"/>
          <a:stretch/>
        </p:blipFill>
        <p:spPr>
          <a:xfrm>
            <a:off x="7588828" y="1445703"/>
            <a:ext cx="2064879" cy="197446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2" r="6002" b="5858"/>
          <a:stretch/>
        </p:blipFill>
        <p:spPr>
          <a:xfrm rot="5400000">
            <a:off x="2684132" y="1647346"/>
            <a:ext cx="2051219" cy="1771582"/>
          </a:xfrm>
          <a:prstGeom prst="rect">
            <a:avLst/>
          </a:prstGeom>
        </p:spPr>
      </p:pic>
      <p:pic>
        <p:nvPicPr>
          <p:cNvPr id="39" name="Obrázek 38" descr="C:\Users\foltynovat\OneDrive - Základní škola, Ostrava – Zábřeh, Kpt. Vajdy 1a, příspěvková organizace\Plocha\foto evvo\1000011265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5" t="2838"/>
          <a:stretch/>
        </p:blipFill>
        <p:spPr bwMode="auto">
          <a:xfrm>
            <a:off x="494271" y="1510913"/>
            <a:ext cx="2180526" cy="19819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6" name="Obrázek 45" descr="C:\Users\foltynovat\Downloads\Image.jpe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9"/>
          <a:stretch/>
        </p:blipFill>
        <p:spPr bwMode="auto">
          <a:xfrm>
            <a:off x="4719406" y="1507525"/>
            <a:ext cx="1920291" cy="20676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506" name="Picture 2" descr="C:\Users\tfolt\Downloads\Screenshot_2024-02-06-10-54-23-560_com.miui.gallery.jpg"/>
          <p:cNvPicPr>
            <a:picLocks noChangeAspect="1" noChangeArrowheads="1"/>
          </p:cNvPicPr>
          <p:nvPr/>
        </p:nvPicPr>
        <p:blipFill>
          <a:blip r:embed="rId9" cstate="print"/>
          <a:srcRect l="4991" t="25775" r="7801" b="32402"/>
          <a:stretch>
            <a:fillRect/>
          </a:stretch>
        </p:blipFill>
        <p:spPr bwMode="auto">
          <a:xfrm>
            <a:off x="6491416" y="4473146"/>
            <a:ext cx="1853514" cy="2037088"/>
          </a:xfrm>
          <a:prstGeom prst="rect">
            <a:avLst/>
          </a:prstGeom>
          <a:noFill/>
        </p:spPr>
      </p:pic>
      <p:pic>
        <p:nvPicPr>
          <p:cNvPr id="21508" name="Picture 4" descr="C:\Users\tfolt\Downloads\IMG_0596.jpg"/>
          <p:cNvPicPr>
            <a:picLocks noChangeAspect="1" noChangeArrowheads="1"/>
          </p:cNvPicPr>
          <p:nvPr/>
        </p:nvPicPr>
        <p:blipFill>
          <a:blip r:embed="rId10" cstate="print"/>
          <a:srcRect l="10966" t="12571" r="9435"/>
          <a:stretch>
            <a:fillRect/>
          </a:stretch>
        </p:blipFill>
        <p:spPr bwMode="auto">
          <a:xfrm rot="5400000">
            <a:off x="2889397" y="4383728"/>
            <a:ext cx="2537926" cy="2090686"/>
          </a:xfrm>
          <a:prstGeom prst="rect">
            <a:avLst/>
          </a:prstGeom>
          <a:noFill/>
        </p:spPr>
      </p:pic>
      <p:pic>
        <p:nvPicPr>
          <p:cNvPr id="21510" name="Picture 6" descr="C:\Users\tfolt\Downloads\dc638fb8-97f7-4f2e-89fd-ab3f1d9ed70b.jpeg"/>
          <p:cNvPicPr>
            <a:picLocks noChangeAspect="1" noChangeArrowheads="1"/>
          </p:cNvPicPr>
          <p:nvPr/>
        </p:nvPicPr>
        <p:blipFill>
          <a:blip r:embed="rId11" cstate="print"/>
          <a:srcRect t="10911" b="16665"/>
          <a:stretch>
            <a:fillRect/>
          </a:stretch>
        </p:blipFill>
        <p:spPr bwMode="auto">
          <a:xfrm>
            <a:off x="496560" y="4390768"/>
            <a:ext cx="2264946" cy="2187146"/>
          </a:xfrm>
          <a:prstGeom prst="rect">
            <a:avLst/>
          </a:prstGeom>
          <a:noFill/>
        </p:spPr>
      </p:pic>
      <p:grpSp>
        <p:nvGrpSpPr>
          <p:cNvPr id="48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225180" y="38867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49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62">
            <a:extLst>
              <a:ext uri="{FF2B5EF4-FFF2-40B4-BE49-F238E27FC236}">
                <a16:creationId xmlns:a16="http://schemas.microsoft.com/office/drawing/2014/main" id="{25EE5136-01F1-466C-962D-BA9B4C6757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74114" y="152400"/>
            <a:ext cx="10970286" cy="6685267"/>
            <a:chOff x="1209045" y="0"/>
            <a:chExt cx="10970286" cy="6685267"/>
          </a:xfrm>
        </p:grpSpPr>
        <p:sp>
          <p:nvSpPr>
            <p:cNvPr id="58" name="Freeform: Shape 63">
              <a:extLst>
                <a:ext uri="{FF2B5EF4-FFF2-40B4-BE49-F238E27FC236}">
                  <a16:creationId xmlns:a16="http://schemas.microsoft.com/office/drawing/2014/main" id="{E11D3AD4-AF9B-4EB5-8C7B-C45D173B4B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7228" y="0"/>
              <a:ext cx="5822102" cy="6685267"/>
            </a:xfrm>
            <a:custGeom>
              <a:avLst/>
              <a:gdLst>
                <a:gd name="connsiteX0" fmla="*/ 2605444 w 5822102"/>
                <a:gd name="connsiteY0" fmla="*/ 0 h 6685267"/>
                <a:gd name="connsiteX1" fmla="*/ 4757391 w 5822102"/>
                <a:gd name="connsiteY1" fmla="*/ 0 h 6685267"/>
                <a:gd name="connsiteX2" fmla="*/ 4913680 w 5822102"/>
                <a:gd name="connsiteY2" fmla="*/ 56274 h 6685267"/>
                <a:gd name="connsiteX3" fmla="*/ 5376238 w 5822102"/>
                <a:gd name="connsiteY3" fmla="*/ 282027 h 6685267"/>
                <a:gd name="connsiteX4" fmla="*/ 5658024 w 5822102"/>
                <a:gd name="connsiteY4" fmla="*/ 471014 h 6685267"/>
                <a:gd name="connsiteX5" fmla="*/ 5822102 w 5822102"/>
                <a:gd name="connsiteY5" fmla="*/ 609109 h 6685267"/>
                <a:gd name="connsiteX6" fmla="*/ 5822102 w 5822102"/>
                <a:gd name="connsiteY6" fmla="*/ 760697 h 6685267"/>
                <a:gd name="connsiteX7" fmla="*/ 5707785 w 5822102"/>
                <a:gd name="connsiteY7" fmla="*/ 666601 h 6685267"/>
                <a:gd name="connsiteX8" fmla="*/ 5577306 w 5822102"/>
                <a:gd name="connsiteY8" fmla="*/ 571666 h 6685267"/>
                <a:gd name="connsiteX9" fmla="*/ 5298630 w 5822102"/>
                <a:gd name="connsiteY9" fmla="*/ 407449 h 6685267"/>
                <a:gd name="connsiteX10" fmla="*/ 4690768 w 5822102"/>
                <a:gd name="connsiteY10" fmla="*/ 184979 h 6685267"/>
                <a:gd name="connsiteX11" fmla="*/ 4048577 w 5822102"/>
                <a:gd name="connsiteY11" fmla="*/ 99280 h 6685267"/>
                <a:gd name="connsiteX12" fmla="*/ 3405404 w 5822102"/>
                <a:gd name="connsiteY12" fmla="*/ 131937 h 6685267"/>
                <a:gd name="connsiteX13" fmla="*/ 3089702 w 5822102"/>
                <a:gd name="connsiteY13" fmla="*/ 190190 h 6685267"/>
                <a:gd name="connsiteX14" fmla="*/ 2780132 w 5822102"/>
                <a:gd name="connsiteY14" fmla="*/ 273457 h 6685267"/>
                <a:gd name="connsiteX15" fmla="*/ 2478040 w 5822102"/>
                <a:gd name="connsiteY15" fmla="*/ 379654 h 6685267"/>
                <a:gd name="connsiteX16" fmla="*/ 2184897 w 5822102"/>
                <a:gd name="connsiteY16" fmla="*/ 507972 h 6685267"/>
                <a:gd name="connsiteX17" fmla="*/ 1629141 w 5822102"/>
                <a:gd name="connsiteY17" fmla="*/ 823205 h 6685267"/>
                <a:gd name="connsiteX18" fmla="*/ 1497711 w 5822102"/>
                <a:gd name="connsiteY18" fmla="*/ 914000 h 6685267"/>
                <a:gd name="connsiteX19" fmla="*/ 1433099 w 5822102"/>
                <a:gd name="connsiteY19" fmla="*/ 960903 h 6685267"/>
                <a:gd name="connsiteX20" fmla="*/ 1369346 w 5822102"/>
                <a:gd name="connsiteY20" fmla="*/ 1008963 h 6685267"/>
                <a:gd name="connsiteX21" fmla="*/ 1123406 w 5822102"/>
                <a:gd name="connsiteY21" fmla="*/ 1212905 h 6685267"/>
                <a:gd name="connsiteX22" fmla="*/ 684367 w 5822102"/>
                <a:gd name="connsiteY22" fmla="*/ 1675564 h 6685267"/>
                <a:gd name="connsiteX23" fmla="*/ 497153 w 5822102"/>
                <a:gd name="connsiteY23" fmla="*/ 1933588 h 6685267"/>
                <a:gd name="connsiteX24" fmla="*/ 337770 w 5822102"/>
                <a:gd name="connsiteY24" fmla="*/ 2208983 h 6685267"/>
                <a:gd name="connsiteX25" fmla="*/ 302461 w 5822102"/>
                <a:gd name="connsiteY25" fmla="*/ 2280207 h 6685267"/>
                <a:gd name="connsiteX26" fmla="*/ 285296 w 5822102"/>
                <a:gd name="connsiteY26" fmla="*/ 2316107 h 6685267"/>
                <a:gd name="connsiteX27" fmla="*/ 268991 w 5822102"/>
                <a:gd name="connsiteY27" fmla="*/ 2352355 h 6685267"/>
                <a:gd name="connsiteX28" fmla="*/ 237849 w 5822102"/>
                <a:gd name="connsiteY28" fmla="*/ 2425432 h 6685267"/>
                <a:gd name="connsiteX29" fmla="*/ 208670 w 5822102"/>
                <a:gd name="connsiteY29" fmla="*/ 2499319 h 6685267"/>
                <a:gd name="connsiteX30" fmla="*/ 113775 w 5822102"/>
                <a:gd name="connsiteY30" fmla="*/ 2801929 h 6685267"/>
                <a:gd name="connsiteX31" fmla="*/ 36781 w 5822102"/>
                <a:gd name="connsiteY31" fmla="*/ 3428922 h 6685267"/>
                <a:gd name="connsiteX32" fmla="*/ 69148 w 5822102"/>
                <a:gd name="connsiteY32" fmla="*/ 3741955 h 6685267"/>
                <a:gd name="connsiteX33" fmla="*/ 167966 w 5822102"/>
                <a:gd name="connsiteY33" fmla="*/ 4041323 h 6685267"/>
                <a:gd name="connsiteX34" fmla="*/ 202049 w 5822102"/>
                <a:gd name="connsiteY34" fmla="*/ 4112894 h 6685267"/>
                <a:gd name="connsiteX35" fmla="*/ 239933 w 5822102"/>
                <a:gd name="connsiteY35" fmla="*/ 4182843 h 6685267"/>
                <a:gd name="connsiteX36" fmla="*/ 323916 w 5822102"/>
                <a:gd name="connsiteY36" fmla="*/ 4318456 h 6685267"/>
                <a:gd name="connsiteX37" fmla="*/ 416604 w 5822102"/>
                <a:gd name="connsiteY37" fmla="*/ 4449436 h 6685267"/>
                <a:gd name="connsiteX38" fmla="*/ 515911 w 5822102"/>
                <a:gd name="connsiteY38" fmla="*/ 4576711 h 6685267"/>
                <a:gd name="connsiteX39" fmla="*/ 722619 w 5822102"/>
                <a:gd name="connsiteY39" fmla="*/ 4828482 h 6685267"/>
                <a:gd name="connsiteX40" fmla="*/ 825972 w 5822102"/>
                <a:gd name="connsiteY40" fmla="*/ 4956104 h 6685267"/>
                <a:gd name="connsiteX41" fmla="*/ 926506 w 5822102"/>
                <a:gd name="connsiteY41" fmla="*/ 5085347 h 6685267"/>
                <a:gd name="connsiteX42" fmla="*/ 1027040 w 5822102"/>
                <a:gd name="connsiteY42" fmla="*/ 5210191 h 6685267"/>
                <a:gd name="connsiteX43" fmla="*/ 1132110 w 5822102"/>
                <a:gd name="connsiteY43" fmla="*/ 5330748 h 6685267"/>
                <a:gd name="connsiteX44" fmla="*/ 1354880 w 5822102"/>
                <a:gd name="connsiteY44" fmla="*/ 5558083 h 6685267"/>
                <a:gd name="connsiteX45" fmla="*/ 1855220 w 5822102"/>
                <a:gd name="connsiteY45" fmla="*/ 5937591 h 6685267"/>
                <a:gd name="connsiteX46" fmla="*/ 2131810 w 5822102"/>
                <a:gd name="connsiteY46" fmla="*/ 6080268 h 6685267"/>
                <a:gd name="connsiteX47" fmla="*/ 2423726 w 5822102"/>
                <a:gd name="connsiteY47" fmla="*/ 6188087 h 6685267"/>
                <a:gd name="connsiteX48" fmla="*/ 2727780 w 5822102"/>
                <a:gd name="connsiteY48" fmla="*/ 6262552 h 6685267"/>
                <a:gd name="connsiteX49" fmla="*/ 3041276 w 5822102"/>
                <a:gd name="connsiteY49" fmla="*/ 6304245 h 6685267"/>
                <a:gd name="connsiteX50" fmla="*/ 3360532 w 5822102"/>
                <a:gd name="connsiteY50" fmla="*/ 6317331 h 6685267"/>
                <a:gd name="connsiteX51" fmla="*/ 3439855 w 5822102"/>
                <a:gd name="connsiteY51" fmla="*/ 6316751 h 6685267"/>
                <a:gd name="connsiteX52" fmla="*/ 3478721 w 5822102"/>
                <a:gd name="connsiteY52" fmla="*/ 6315826 h 6685267"/>
                <a:gd name="connsiteX53" fmla="*/ 3517463 w 5822102"/>
                <a:gd name="connsiteY53" fmla="*/ 6313971 h 6685267"/>
                <a:gd name="connsiteX54" fmla="*/ 3671452 w 5822102"/>
                <a:gd name="connsiteY54" fmla="*/ 6301233 h 6685267"/>
                <a:gd name="connsiteX55" fmla="*/ 4265460 w 5822102"/>
                <a:gd name="connsiteY55" fmla="*/ 6149638 h 6685267"/>
                <a:gd name="connsiteX56" fmla="*/ 4546587 w 5822102"/>
                <a:gd name="connsiteY56" fmla="*/ 6018079 h 6685267"/>
                <a:gd name="connsiteX57" fmla="*/ 4818030 w 5822102"/>
                <a:gd name="connsiteY57" fmla="*/ 5858029 h 6685267"/>
                <a:gd name="connsiteX58" fmla="*/ 5081870 w 5822102"/>
                <a:gd name="connsiteY58" fmla="*/ 5676903 h 6685267"/>
                <a:gd name="connsiteX59" fmla="*/ 5212073 w 5822102"/>
                <a:gd name="connsiteY59" fmla="*/ 5581013 h 6685267"/>
                <a:gd name="connsiteX60" fmla="*/ 5343625 w 5822102"/>
                <a:gd name="connsiteY60" fmla="*/ 5481533 h 6685267"/>
                <a:gd name="connsiteX61" fmla="*/ 5610378 w 5822102"/>
                <a:gd name="connsiteY61" fmla="*/ 5284425 h 6685267"/>
                <a:gd name="connsiteX62" fmla="*/ 5822102 w 5822102"/>
                <a:gd name="connsiteY62" fmla="*/ 5126414 h 6685267"/>
                <a:gd name="connsiteX63" fmla="*/ 5822102 w 5822102"/>
                <a:gd name="connsiteY63" fmla="*/ 5556641 h 6685267"/>
                <a:gd name="connsiteX64" fmla="*/ 5576325 w 5822102"/>
                <a:gd name="connsiteY64" fmla="*/ 5749979 h 6685267"/>
                <a:gd name="connsiteX65" fmla="*/ 5447715 w 5822102"/>
                <a:gd name="connsiteY65" fmla="*/ 5852818 h 6685267"/>
                <a:gd name="connsiteX66" fmla="*/ 5315059 w 5822102"/>
                <a:gd name="connsiteY66" fmla="*/ 5956236 h 6685267"/>
                <a:gd name="connsiteX67" fmla="*/ 5038468 w 5822102"/>
                <a:gd name="connsiteY67" fmla="*/ 6155776 h 6685267"/>
                <a:gd name="connsiteX68" fmla="*/ 4741892 w 5822102"/>
                <a:gd name="connsiteY68" fmla="*/ 6338292 h 6685267"/>
                <a:gd name="connsiteX69" fmla="*/ 4420920 w 5822102"/>
                <a:gd name="connsiteY69" fmla="*/ 6492203 h 6685267"/>
                <a:gd name="connsiteX70" fmla="*/ 3717672 w 5822102"/>
                <a:gd name="connsiteY70" fmla="*/ 6670434 h 6685267"/>
                <a:gd name="connsiteX71" fmla="*/ 3535853 w 5822102"/>
                <a:gd name="connsiteY71" fmla="*/ 6683289 h 6685267"/>
                <a:gd name="connsiteX72" fmla="*/ 3490367 w 5822102"/>
                <a:gd name="connsiteY72" fmla="*/ 6684910 h 6685267"/>
                <a:gd name="connsiteX73" fmla="*/ 3445005 w 5822102"/>
                <a:gd name="connsiteY73" fmla="*/ 6685142 h 6685267"/>
                <a:gd name="connsiteX74" fmla="*/ 3355872 w 5822102"/>
                <a:gd name="connsiteY74" fmla="*/ 6684100 h 6685267"/>
                <a:gd name="connsiteX75" fmla="*/ 3179203 w 5822102"/>
                <a:gd name="connsiteY75" fmla="*/ 6677150 h 6685267"/>
                <a:gd name="connsiteX76" fmla="*/ 3002410 w 5822102"/>
                <a:gd name="connsiteY76" fmla="*/ 6661169 h 6685267"/>
                <a:gd name="connsiteX77" fmla="*/ 2650296 w 5822102"/>
                <a:gd name="connsiteY77" fmla="*/ 6604191 h 6685267"/>
                <a:gd name="connsiteX78" fmla="*/ 2306028 w 5822102"/>
                <a:gd name="connsiteY78" fmla="*/ 6505869 h 6685267"/>
                <a:gd name="connsiteX79" fmla="*/ 1978803 w 5822102"/>
                <a:gd name="connsiteY79" fmla="*/ 6363307 h 6685267"/>
                <a:gd name="connsiteX80" fmla="*/ 1678428 w 5822102"/>
                <a:gd name="connsiteY80" fmla="*/ 6177779 h 6685267"/>
                <a:gd name="connsiteX81" fmla="*/ 1175880 w 5822102"/>
                <a:gd name="connsiteY81" fmla="*/ 5710373 h 6685267"/>
                <a:gd name="connsiteX82" fmla="*/ 971502 w 5822102"/>
                <a:gd name="connsiteY82" fmla="*/ 5445399 h 6685267"/>
                <a:gd name="connsiteX83" fmla="*/ 790909 w 5822102"/>
                <a:gd name="connsiteY83" fmla="*/ 5169078 h 6685267"/>
                <a:gd name="connsiteX84" fmla="*/ 706680 w 5822102"/>
                <a:gd name="connsiteY84" fmla="*/ 5031959 h 6685267"/>
                <a:gd name="connsiteX85" fmla="*/ 619143 w 5822102"/>
                <a:gd name="connsiteY85" fmla="*/ 4897157 h 6685267"/>
                <a:gd name="connsiteX86" fmla="*/ 436465 w 5822102"/>
                <a:gd name="connsiteY86" fmla="*/ 4628710 h 6685267"/>
                <a:gd name="connsiteX87" fmla="*/ 347088 w 5822102"/>
                <a:gd name="connsiteY87" fmla="*/ 4492171 h 6685267"/>
                <a:gd name="connsiteX88" fmla="*/ 262001 w 5822102"/>
                <a:gd name="connsiteY88" fmla="*/ 4352619 h 6685267"/>
                <a:gd name="connsiteX89" fmla="*/ 118679 w 5822102"/>
                <a:gd name="connsiteY89" fmla="*/ 4059853 h 6685267"/>
                <a:gd name="connsiteX90" fmla="*/ 28322 w 5822102"/>
                <a:gd name="connsiteY90" fmla="*/ 3749136 h 6685267"/>
                <a:gd name="connsiteX91" fmla="*/ 0 w 5822102"/>
                <a:gd name="connsiteY91" fmla="*/ 3428922 h 6685267"/>
                <a:gd name="connsiteX92" fmla="*/ 253052 w 5822102"/>
                <a:gd name="connsiteY92" fmla="*/ 2174356 h 6685267"/>
                <a:gd name="connsiteX93" fmla="*/ 389141 w 5822102"/>
                <a:gd name="connsiteY93" fmla="*/ 1877652 h 6685267"/>
                <a:gd name="connsiteX94" fmla="*/ 552079 w 5822102"/>
                <a:gd name="connsiteY94" fmla="*/ 1591834 h 6685267"/>
                <a:gd name="connsiteX95" fmla="*/ 954950 w 5822102"/>
                <a:gd name="connsiteY95" fmla="*/ 1061773 h 6685267"/>
                <a:gd name="connsiteX96" fmla="*/ 1192922 w 5822102"/>
                <a:gd name="connsiteY96" fmla="*/ 822626 h 6685267"/>
                <a:gd name="connsiteX97" fmla="*/ 1255939 w 5822102"/>
                <a:gd name="connsiteY97" fmla="*/ 765880 h 6685267"/>
                <a:gd name="connsiteX98" fmla="*/ 1320183 w 5822102"/>
                <a:gd name="connsiteY98" fmla="*/ 710291 h 6685267"/>
                <a:gd name="connsiteX99" fmla="*/ 1452961 w 5822102"/>
                <a:gd name="connsiteY99" fmla="*/ 603514 h 6685267"/>
                <a:gd name="connsiteX100" fmla="*/ 2033360 w 5822102"/>
                <a:gd name="connsiteY100" fmla="*/ 235818 h 6685267"/>
                <a:gd name="connsiteX101" fmla="*/ 2512513 w 5822102"/>
                <a:gd name="connsiteY101" fmla="*/ 30012 h 668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5822102" h="6685267">
                  <a:moveTo>
                    <a:pt x="2605444" y="0"/>
                  </a:moveTo>
                  <a:lnTo>
                    <a:pt x="4757391" y="0"/>
                  </a:lnTo>
                  <a:lnTo>
                    <a:pt x="4913680" y="56274"/>
                  </a:lnTo>
                  <a:cubicBezTo>
                    <a:pt x="5074659" y="119278"/>
                    <a:pt x="5229483" y="195083"/>
                    <a:pt x="5376238" y="282027"/>
                  </a:cubicBezTo>
                  <a:cubicBezTo>
                    <a:pt x="5474014" y="340105"/>
                    <a:pt x="5568080" y="403280"/>
                    <a:pt x="5658024" y="471014"/>
                  </a:cubicBezTo>
                  <a:lnTo>
                    <a:pt x="5822102" y="609109"/>
                  </a:lnTo>
                  <a:lnTo>
                    <a:pt x="5822102" y="760697"/>
                  </a:lnTo>
                  <a:lnTo>
                    <a:pt x="5707785" y="666601"/>
                  </a:lnTo>
                  <a:cubicBezTo>
                    <a:pt x="5665273" y="633682"/>
                    <a:pt x="5621749" y="602008"/>
                    <a:pt x="5577306" y="571666"/>
                  </a:cubicBezTo>
                  <a:cubicBezTo>
                    <a:pt x="5487929" y="511562"/>
                    <a:pt x="5395118" y="456089"/>
                    <a:pt x="5298630" y="407449"/>
                  </a:cubicBezTo>
                  <a:cubicBezTo>
                    <a:pt x="5106266" y="309010"/>
                    <a:pt x="4901153" y="235355"/>
                    <a:pt x="4690768" y="184979"/>
                  </a:cubicBezTo>
                  <a:cubicBezTo>
                    <a:pt x="4480382" y="134486"/>
                    <a:pt x="4264724" y="106807"/>
                    <a:pt x="4048577" y="99280"/>
                  </a:cubicBezTo>
                  <a:cubicBezTo>
                    <a:pt x="3832182" y="90709"/>
                    <a:pt x="3617997" y="102290"/>
                    <a:pt x="3405404" y="131937"/>
                  </a:cubicBezTo>
                  <a:cubicBezTo>
                    <a:pt x="3299353" y="147340"/>
                    <a:pt x="3193915" y="166449"/>
                    <a:pt x="3089702" y="190190"/>
                  </a:cubicBezTo>
                  <a:cubicBezTo>
                    <a:pt x="2985491" y="214278"/>
                    <a:pt x="2882137" y="241725"/>
                    <a:pt x="2780132" y="273457"/>
                  </a:cubicBezTo>
                  <a:cubicBezTo>
                    <a:pt x="2678126" y="305073"/>
                    <a:pt x="2577348" y="340510"/>
                    <a:pt x="2478040" y="379654"/>
                  </a:cubicBezTo>
                  <a:cubicBezTo>
                    <a:pt x="2378854" y="418914"/>
                    <a:pt x="2281017" y="461763"/>
                    <a:pt x="2184897" y="507972"/>
                  </a:cubicBezTo>
                  <a:cubicBezTo>
                    <a:pt x="1992657" y="600271"/>
                    <a:pt x="1806791" y="705542"/>
                    <a:pt x="1629141" y="823205"/>
                  </a:cubicBezTo>
                  <a:cubicBezTo>
                    <a:pt x="1584882" y="852736"/>
                    <a:pt x="1540745" y="882731"/>
                    <a:pt x="1497711" y="914000"/>
                  </a:cubicBezTo>
                  <a:cubicBezTo>
                    <a:pt x="1475888" y="929286"/>
                    <a:pt x="1454555" y="945153"/>
                    <a:pt x="1433099" y="960903"/>
                  </a:cubicBezTo>
                  <a:cubicBezTo>
                    <a:pt x="1411521" y="976537"/>
                    <a:pt x="1390311" y="992634"/>
                    <a:pt x="1369346" y="1008963"/>
                  </a:cubicBezTo>
                  <a:cubicBezTo>
                    <a:pt x="1285119" y="1074165"/>
                    <a:pt x="1202730" y="1141797"/>
                    <a:pt x="1123406" y="1212905"/>
                  </a:cubicBezTo>
                  <a:cubicBezTo>
                    <a:pt x="964391" y="1354656"/>
                    <a:pt x="816900" y="1509261"/>
                    <a:pt x="684367" y="1675564"/>
                  </a:cubicBezTo>
                  <a:cubicBezTo>
                    <a:pt x="618161" y="1758716"/>
                    <a:pt x="555512" y="1844763"/>
                    <a:pt x="497153" y="1933588"/>
                  </a:cubicBezTo>
                  <a:cubicBezTo>
                    <a:pt x="439775" y="2022877"/>
                    <a:pt x="385584" y="2114367"/>
                    <a:pt x="337770" y="2208983"/>
                  </a:cubicBezTo>
                  <a:cubicBezTo>
                    <a:pt x="325388" y="2232493"/>
                    <a:pt x="313862" y="2256349"/>
                    <a:pt x="302461" y="2280207"/>
                  </a:cubicBezTo>
                  <a:lnTo>
                    <a:pt x="285296" y="2316107"/>
                  </a:lnTo>
                  <a:lnTo>
                    <a:pt x="268991" y="2352355"/>
                  </a:lnTo>
                  <a:cubicBezTo>
                    <a:pt x="258324" y="2376560"/>
                    <a:pt x="247535" y="2400764"/>
                    <a:pt x="237849" y="2425432"/>
                  </a:cubicBezTo>
                  <a:cubicBezTo>
                    <a:pt x="228163" y="2450099"/>
                    <a:pt x="217498" y="2474419"/>
                    <a:pt x="208670" y="2499319"/>
                  </a:cubicBezTo>
                  <a:cubicBezTo>
                    <a:pt x="170909" y="2598219"/>
                    <a:pt x="138908" y="2699206"/>
                    <a:pt x="113775" y="2801929"/>
                  </a:cubicBezTo>
                  <a:cubicBezTo>
                    <a:pt x="62773" y="3006911"/>
                    <a:pt x="36659" y="3217917"/>
                    <a:pt x="36781" y="3428922"/>
                  </a:cubicBezTo>
                  <a:cubicBezTo>
                    <a:pt x="37394" y="3534078"/>
                    <a:pt x="47816" y="3639001"/>
                    <a:pt x="69148" y="3741955"/>
                  </a:cubicBezTo>
                  <a:cubicBezTo>
                    <a:pt x="91585" y="3844679"/>
                    <a:pt x="124074" y="3945202"/>
                    <a:pt x="167966" y="4041323"/>
                  </a:cubicBezTo>
                  <a:cubicBezTo>
                    <a:pt x="178387" y="4065528"/>
                    <a:pt x="190525" y="4089153"/>
                    <a:pt x="202049" y="4112894"/>
                  </a:cubicBezTo>
                  <a:cubicBezTo>
                    <a:pt x="214555" y="4136288"/>
                    <a:pt x="226447" y="4159912"/>
                    <a:pt x="239933" y="4182843"/>
                  </a:cubicBezTo>
                  <a:cubicBezTo>
                    <a:pt x="265680" y="4229167"/>
                    <a:pt x="294368" y="4274101"/>
                    <a:pt x="323916" y="4318456"/>
                  </a:cubicBezTo>
                  <a:cubicBezTo>
                    <a:pt x="353341" y="4362927"/>
                    <a:pt x="384849" y="4406240"/>
                    <a:pt x="416604" y="4449436"/>
                  </a:cubicBezTo>
                  <a:cubicBezTo>
                    <a:pt x="448847" y="4492286"/>
                    <a:pt x="482319" y="4534557"/>
                    <a:pt x="515911" y="4576711"/>
                  </a:cubicBezTo>
                  <a:cubicBezTo>
                    <a:pt x="583219" y="4661137"/>
                    <a:pt x="653594" y="4743825"/>
                    <a:pt x="722619" y="4828482"/>
                  </a:cubicBezTo>
                  <a:cubicBezTo>
                    <a:pt x="757315" y="4870637"/>
                    <a:pt x="791889" y="4913138"/>
                    <a:pt x="825972" y="4956104"/>
                  </a:cubicBezTo>
                  <a:cubicBezTo>
                    <a:pt x="859934" y="4998722"/>
                    <a:pt x="893649" y="5044004"/>
                    <a:pt x="926506" y="5085347"/>
                  </a:cubicBezTo>
                  <a:cubicBezTo>
                    <a:pt x="959119" y="5127734"/>
                    <a:pt x="993324" y="5168847"/>
                    <a:pt x="1027040" y="5210191"/>
                  </a:cubicBezTo>
                  <a:cubicBezTo>
                    <a:pt x="1061737" y="5250840"/>
                    <a:pt x="1096188" y="5291488"/>
                    <a:pt x="1132110" y="5330748"/>
                  </a:cubicBezTo>
                  <a:cubicBezTo>
                    <a:pt x="1203465" y="5409731"/>
                    <a:pt x="1277639" y="5485818"/>
                    <a:pt x="1354880" y="5558083"/>
                  </a:cubicBezTo>
                  <a:cubicBezTo>
                    <a:pt x="1509603" y="5702266"/>
                    <a:pt x="1676588" y="5830930"/>
                    <a:pt x="1855220" y="5937591"/>
                  </a:cubicBezTo>
                  <a:cubicBezTo>
                    <a:pt x="1944720" y="5990632"/>
                    <a:pt x="2036549" y="6039272"/>
                    <a:pt x="2131810" y="6080268"/>
                  </a:cubicBezTo>
                  <a:cubicBezTo>
                    <a:pt x="2226460" y="6122423"/>
                    <a:pt x="2324173" y="6157977"/>
                    <a:pt x="2423726" y="6188087"/>
                  </a:cubicBezTo>
                  <a:cubicBezTo>
                    <a:pt x="2523280" y="6218313"/>
                    <a:pt x="2624794" y="6242749"/>
                    <a:pt x="2727780" y="6262552"/>
                  </a:cubicBezTo>
                  <a:cubicBezTo>
                    <a:pt x="2830890" y="6282008"/>
                    <a:pt x="2935714" y="6295326"/>
                    <a:pt x="3041276" y="6304245"/>
                  </a:cubicBezTo>
                  <a:cubicBezTo>
                    <a:pt x="3146836" y="6313277"/>
                    <a:pt x="3253499" y="6317215"/>
                    <a:pt x="3360532" y="6317331"/>
                  </a:cubicBezTo>
                  <a:cubicBezTo>
                    <a:pt x="3387259" y="6317331"/>
                    <a:pt x="3414354" y="6317794"/>
                    <a:pt x="3439855" y="6316751"/>
                  </a:cubicBezTo>
                  <a:lnTo>
                    <a:pt x="3478721" y="6315826"/>
                  </a:lnTo>
                  <a:lnTo>
                    <a:pt x="3517463" y="6313971"/>
                  </a:lnTo>
                  <a:cubicBezTo>
                    <a:pt x="3569078" y="6311772"/>
                    <a:pt x="3620449" y="6306907"/>
                    <a:pt x="3671452" y="6301233"/>
                  </a:cubicBezTo>
                  <a:cubicBezTo>
                    <a:pt x="3875707" y="6277608"/>
                    <a:pt x="4074445" y="6225841"/>
                    <a:pt x="4265460" y="6149638"/>
                  </a:cubicBezTo>
                  <a:cubicBezTo>
                    <a:pt x="4361212" y="6111884"/>
                    <a:pt x="4454636" y="6067065"/>
                    <a:pt x="4546587" y="6018079"/>
                  </a:cubicBezTo>
                  <a:cubicBezTo>
                    <a:pt x="4638662" y="5969322"/>
                    <a:pt x="4729020" y="5915240"/>
                    <a:pt x="4818030" y="5858029"/>
                  </a:cubicBezTo>
                  <a:cubicBezTo>
                    <a:pt x="4907038" y="5800703"/>
                    <a:pt x="4994577" y="5739672"/>
                    <a:pt x="5081870" y="5676903"/>
                  </a:cubicBezTo>
                  <a:cubicBezTo>
                    <a:pt x="5125392" y="5645519"/>
                    <a:pt x="5168794" y="5613324"/>
                    <a:pt x="5212073" y="5581013"/>
                  </a:cubicBezTo>
                  <a:lnTo>
                    <a:pt x="5343625" y="5481533"/>
                  </a:lnTo>
                  <a:cubicBezTo>
                    <a:pt x="5432696" y="5414768"/>
                    <a:pt x="5521951" y="5349452"/>
                    <a:pt x="5610378" y="5284425"/>
                  </a:cubicBezTo>
                  <a:lnTo>
                    <a:pt x="5822102" y="5126414"/>
                  </a:lnTo>
                  <a:lnTo>
                    <a:pt x="5822102" y="5556641"/>
                  </a:lnTo>
                  <a:lnTo>
                    <a:pt x="5576325" y="5749979"/>
                  </a:lnTo>
                  <a:lnTo>
                    <a:pt x="5447715" y="5852818"/>
                  </a:lnTo>
                  <a:cubicBezTo>
                    <a:pt x="5403945" y="5887445"/>
                    <a:pt x="5359932" y="5922073"/>
                    <a:pt x="5315059" y="5956236"/>
                  </a:cubicBezTo>
                  <a:cubicBezTo>
                    <a:pt x="5225682" y="6024680"/>
                    <a:pt x="5133976" y="6091734"/>
                    <a:pt x="5038468" y="6155776"/>
                  </a:cubicBezTo>
                  <a:cubicBezTo>
                    <a:pt x="4943084" y="6219703"/>
                    <a:pt x="4845002" y="6281777"/>
                    <a:pt x="4741892" y="6338292"/>
                  </a:cubicBezTo>
                  <a:cubicBezTo>
                    <a:pt x="4638784" y="6394692"/>
                    <a:pt x="4532120" y="6447038"/>
                    <a:pt x="4420920" y="6492203"/>
                  </a:cubicBezTo>
                  <a:cubicBezTo>
                    <a:pt x="4199255" y="6583693"/>
                    <a:pt x="3959813" y="6644840"/>
                    <a:pt x="3717672" y="6670434"/>
                  </a:cubicBezTo>
                  <a:cubicBezTo>
                    <a:pt x="3657106" y="6676456"/>
                    <a:pt x="3596419" y="6681321"/>
                    <a:pt x="3535853" y="6683289"/>
                  </a:cubicBezTo>
                  <a:lnTo>
                    <a:pt x="3490367" y="6684910"/>
                  </a:lnTo>
                  <a:lnTo>
                    <a:pt x="3445005" y="6685142"/>
                  </a:lnTo>
                  <a:cubicBezTo>
                    <a:pt x="3414354" y="6685605"/>
                    <a:pt x="3385297" y="6684679"/>
                    <a:pt x="3355872" y="6684100"/>
                  </a:cubicBezTo>
                  <a:cubicBezTo>
                    <a:pt x="3297146" y="6683405"/>
                    <a:pt x="3238052" y="6680047"/>
                    <a:pt x="3179203" y="6677150"/>
                  </a:cubicBezTo>
                  <a:cubicBezTo>
                    <a:pt x="3120232" y="6672519"/>
                    <a:pt x="3061259" y="6668233"/>
                    <a:pt x="3002410" y="6661169"/>
                  </a:cubicBezTo>
                  <a:cubicBezTo>
                    <a:pt x="2884589" y="6647851"/>
                    <a:pt x="2766891" y="6629669"/>
                    <a:pt x="2650296" y="6604191"/>
                  </a:cubicBezTo>
                  <a:cubicBezTo>
                    <a:pt x="2533702" y="6578713"/>
                    <a:pt x="2418456" y="6545938"/>
                    <a:pt x="2306028" y="6505869"/>
                  </a:cubicBezTo>
                  <a:cubicBezTo>
                    <a:pt x="2193602" y="6465683"/>
                    <a:pt x="2084118" y="6417738"/>
                    <a:pt x="1978803" y="6363307"/>
                  </a:cubicBezTo>
                  <a:cubicBezTo>
                    <a:pt x="1873855" y="6308066"/>
                    <a:pt x="1773077" y="6246340"/>
                    <a:pt x="1678428" y="6177779"/>
                  </a:cubicBezTo>
                  <a:cubicBezTo>
                    <a:pt x="1488393" y="6041356"/>
                    <a:pt x="1321900" y="5881423"/>
                    <a:pt x="1175880" y="5710373"/>
                  </a:cubicBezTo>
                  <a:cubicBezTo>
                    <a:pt x="1103177" y="5624441"/>
                    <a:pt x="1035501" y="5535732"/>
                    <a:pt x="971502" y="5445399"/>
                  </a:cubicBezTo>
                  <a:cubicBezTo>
                    <a:pt x="907380" y="5355069"/>
                    <a:pt x="847550" y="5262768"/>
                    <a:pt x="790909" y="5169078"/>
                  </a:cubicBezTo>
                  <a:cubicBezTo>
                    <a:pt x="761974" y="5121712"/>
                    <a:pt x="735492" y="5077357"/>
                    <a:pt x="706680" y="5031959"/>
                  </a:cubicBezTo>
                  <a:cubicBezTo>
                    <a:pt x="678114" y="4986910"/>
                    <a:pt x="649058" y="4941860"/>
                    <a:pt x="619143" y="4897157"/>
                  </a:cubicBezTo>
                  <a:lnTo>
                    <a:pt x="436465" y="4628710"/>
                  </a:lnTo>
                  <a:cubicBezTo>
                    <a:pt x="406182" y="4583544"/>
                    <a:pt x="376267" y="4538147"/>
                    <a:pt x="347088" y="4492171"/>
                  </a:cubicBezTo>
                  <a:cubicBezTo>
                    <a:pt x="317908" y="4446194"/>
                    <a:pt x="288974" y="4400102"/>
                    <a:pt x="262001" y="4352619"/>
                  </a:cubicBezTo>
                  <a:cubicBezTo>
                    <a:pt x="207934" y="4258119"/>
                    <a:pt x="158280" y="4160840"/>
                    <a:pt x="118679" y="4059853"/>
                  </a:cubicBezTo>
                  <a:cubicBezTo>
                    <a:pt x="78343" y="3959214"/>
                    <a:pt x="48429" y="3854870"/>
                    <a:pt x="28322" y="3749136"/>
                  </a:cubicBezTo>
                  <a:cubicBezTo>
                    <a:pt x="9073" y="3643402"/>
                    <a:pt x="0" y="3536046"/>
                    <a:pt x="0" y="3428922"/>
                  </a:cubicBezTo>
                  <a:cubicBezTo>
                    <a:pt x="1594" y="3001816"/>
                    <a:pt x="89010" y="2575868"/>
                    <a:pt x="253052" y="2174356"/>
                  </a:cubicBezTo>
                  <a:cubicBezTo>
                    <a:pt x="294246" y="2074066"/>
                    <a:pt x="338873" y="1974700"/>
                    <a:pt x="389141" y="1877652"/>
                  </a:cubicBezTo>
                  <a:cubicBezTo>
                    <a:pt x="438672" y="1780256"/>
                    <a:pt x="493230" y="1684945"/>
                    <a:pt x="552079" y="1591834"/>
                  </a:cubicBezTo>
                  <a:cubicBezTo>
                    <a:pt x="669900" y="1405728"/>
                    <a:pt x="804394" y="1227729"/>
                    <a:pt x="954950" y="1061773"/>
                  </a:cubicBezTo>
                  <a:cubicBezTo>
                    <a:pt x="1030597" y="979085"/>
                    <a:pt x="1109552" y="898829"/>
                    <a:pt x="1192922" y="822626"/>
                  </a:cubicBezTo>
                  <a:cubicBezTo>
                    <a:pt x="1213642" y="803402"/>
                    <a:pt x="1234483" y="784409"/>
                    <a:pt x="1255939" y="765880"/>
                  </a:cubicBezTo>
                  <a:cubicBezTo>
                    <a:pt x="1277273" y="747234"/>
                    <a:pt x="1298237" y="728241"/>
                    <a:pt x="1320183" y="710291"/>
                  </a:cubicBezTo>
                  <a:cubicBezTo>
                    <a:pt x="1363585" y="673811"/>
                    <a:pt x="1408088" y="638489"/>
                    <a:pt x="1452961" y="603514"/>
                  </a:cubicBezTo>
                  <a:cubicBezTo>
                    <a:pt x="1633310" y="464543"/>
                    <a:pt x="1828125" y="341437"/>
                    <a:pt x="2033360" y="235818"/>
                  </a:cubicBezTo>
                  <a:cubicBezTo>
                    <a:pt x="2187242" y="156561"/>
                    <a:pt x="2347554" y="87597"/>
                    <a:pt x="2512513" y="3001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64">
              <a:extLst>
                <a:ext uri="{FF2B5EF4-FFF2-40B4-BE49-F238E27FC236}">
                  <a16:creationId xmlns:a16="http://schemas.microsoft.com/office/drawing/2014/main" id="{15102EBE-A80F-4CFF-B1DD-941EF9728B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04998" y="98659"/>
              <a:ext cx="5774333" cy="6315453"/>
            </a:xfrm>
            <a:custGeom>
              <a:avLst/>
              <a:gdLst>
                <a:gd name="connsiteX0" fmla="*/ 3707237 w 5774333"/>
                <a:gd name="connsiteY0" fmla="*/ 1489 h 6315453"/>
                <a:gd name="connsiteX1" fmla="*/ 4037665 w 5774333"/>
                <a:gd name="connsiteY1" fmla="*/ 6121 h 6315453"/>
                <a:gd name="connsiteX2" fmla="*/ 4692239 w 5774333"/>
                <a:gd name="connsiteY2" fmla="*/ 102128 h 6315453"/>
                <a:gd name="connsiteX3" fmla="*/ 5315059 w 5774333"/>
                <a:gd name="connsiteY3" fmla="*/ 324945 h 6315453"/>
                <a:gd name="connsiteX4" fmla="*/ 5738325 w 5774333"/>
                <a:gd name="connsiteY4" fmla="*/ 578286 h 6315453"/>
                <a:gd name="connsiteX5" fmla="*/ 5774333 w 5774333"/>
                <a:gd name="connsiteY5" fmla="*/ 606551 h 6315453"/>
                <a:gd name="connsiteX6" fmla="*/ 5774333 w 5774333"/>
                <a:gd name="connsiteY6" fmla="*/ 975490 h 6315453"/>
                <a:gd name="connsiteX7" fmla="*/ 5676001 w 5774333"/>
                <a:gd name="connsiteY7" fmla="*/ 889749 h 6315453"/>
                <a:gd name="connsiteX8" fmla="*/ 5177132 w 5774333"/>
                <a:gd name="connsiteY8" fmla="*/ 581926 h 6315453"/>
                <a:gd name="connsiteX9" fmla="*/ 4615735 w 5774333"/>
                <a:gd name="connsiteY9" fmla="*/ 388640 h 6315453"/>
                <a:gd name="connsiteX10" fmla="*/ 4020010 w 5774333"/>
                <a:gd name="connsiteY10" fmla="*/ 308500 h 6315453"/>
                <a:gd name="connsiteX11" fmla="*/ 3416315 w 5774333"/>
                <a:gd name="connsiteY11" fmla="*/ 328882 h 6315453"/>
                <a:gd name="connsiteX12" fmla="*/ 2823779 w 5774333"/>
                <a:gd name="connsiteY12" fmla="*/ 446545 h 6315453"/>
                <a:gd name="connsiteX13" fmla="*/ 2256987 w 5774333"/>
                <a:gd name="connsiteY13" fmla="*/ 651296 h 6315453"/>
                <a:gd name="connsiteX14" fmla="*/ 1244169 w 5774333"/>
                <a:gd name="connsiteY14" fmla="*/ 1280374 h 6315453"/>
                <a:gd name="connsiteX15" fmla="*/ 830141 w 5774333"/>
                <a:gd name="connsiteY15" fmla="*/ 1700184 h 6315453"/>
                <a:gd name="connsiteX16" fmla="*/ 502792 w 5774333"/>
                <a:gd name="connsiteY16" fmla="*/ 2182300 h 6315453"/>
                <a:gd name="connsiteX17" fmla="*/ 280637 w 5774333"/>
                <a:gd name="connsiteY17" fmla="*/ 2715256 h 6315453"/>
                <a:gd name="connsiteX18" fmla="*/ 199843 w 5774333"/>
                <a:gd name="connsiteY18" fmla="*/ 3283418 h 6315453"/>
                <a:gd name="connsiteX19" fmla="*/ 233926 w 5774333"/>
                <a:gd name="connsiteY19" fmla="*/ 3561593 h 6315453"/>
                <a:gd name="connsiteX20" fmla="*/ 334582 w 5774333"/>
                <a:gd name="connsiteY20" fmla="*/ 3821816 h 6315453"/>
                <a:gd name="connsiteX21" fmla="*/ 404834 w 5774333"/>
                <a:gd name="connsiteY21" fmla="*/ 3944343 h 6315453"/>
                <a:gd name="connsiteX22" fmla="*/ 485506 w 5774333"/>
                <a:gd name="connsiteY22" fmla="*/ 4062932 h 6315453"/>
                <a:gd name="connsiteX23" fmla="*/ 671861 w 5774333"/>
                <a:gd name="connsiteY23" fmla="*/ 4292120 h 6315453"/>
                <a:gd name="connsiteX24" fmla="*/ 873542 w 5774333"/>
                <a:gd name="connsiteY24" fmla="*/ 4523044 h 6315453"/>
                <a:gd name="connsiteX25" fmla="*/ 973831 w 5774333"/>
                <a:gd name="connsiteY25" fmla="*/ 4643601 h 6315453"/>
                <a:gd name="connsiteX26" fmla="*/ 1022014 w 5774333"/>
                <a:gd name="connsiteY26" fmla="*/ 4702780 h 6315453"/>
                <a:gd name="connsiteX27" fmla="*/ 1069215 w 5774333"/>
                <a:gd name="connsiteY27" fmla="*/ 4759411 h 6315453"/>
                <a:gd name="connsiteX28" fmla="*/ 1474784 w 5774333"/>
                <a:gd name="connsiteY28" fmla="*/ 5177948 h 6315453"/>
                <a:gd name="connsiteX29" fmla="*/ 1690442 w 5774333"/>
                <a:gd name="connsiteY29" fmla="*/ 5366255 h 6315453"/>
                <a:gd name="connsiteX30" fmla="*/ 1916276 w 5774333"/>
                <a:gd name="connsiteY30" fmla="*/ 5539852 h 6315453"/>
                <a:gd name="connsiteX31" fmla="*/ 2420784 w 5774333"/>
                <a:gd name="connsiteY31" fmla="*/ 5814437 h 6315453"/>
                <a:gd name="connsiteX32" fmla="*/ 2703015 w 5774333"/>
                <a:gd name="connsiteY32" fmla="*/ 5892029 h 6315453"/>
                <a:gd name="connsiteX33" fmla="*/ 2775350 w 5774333"/>
                <a:gd name="connsiteY33" fmla="*/ 5905695 h 6315453"/>
                <a:gd name="connsiteX34" fmla="*/ 2848299 w 5774333"/>
                <a:gd name="connsiteY34" fmla="*/ 5917161 h 6315453"/>
                <a:gd name="connsiteX35" fmla="*/ 2995544 w 5774333"/>
                <a:gd name="connsiteY35" fmla="*/ 5933605 h 6315453"/>
                <a:gd name="connsiteX36" fmla="*/ 3069596 w 5774333"/>
                <a:gd name="connsiteY36" fmla="*/ 5938933 h 6315453"/>
                <a:gd name="connsiteX37" fmla="*/ 3143894 w 5774333"/>
                <a:gd name="connsiteY37" fmla="*/ 5942639 h 6315453"/>
                <a:gd name="connsiteX38" fmla="*/ 3218436 w 5774333"/>
                <a:gd name="connsiteY38" fmla="*/ 5944260 h 6315453"/>
                <a:gd name="connsiteX39" fmla="*/ 3293101 w 5774333"/>
                <a:gd name="connsiteY39" fmla="*/ 5943913 h 6315453"/>
                <a:gd name="connsiteX40" fmla="*/ 3330494 w 5774333"/>
                <a:gd name="connsiteY40" fmla="*/ 5943565 h 6315453"/>
                <a:gd name="connsiteX41" fmla="*/ 3366540 w 5774333"/>
                <a:gd name="connsiteY41" fmla="*/ 5942059 h 6315453"/>
                <a:gd name="connsiteX42" fmla="*/ 3402462 w 5774333"/>
                <a:gd name="connsiteY42" fmla="*/ 5940323 h 6315453"/>
                <a:gd name="connsiteX43" fmla="*/ 3438262 w 5774333"/>
                <a:gd name="connsiteY43" fmla="*/ 5937543 h 6315453"/>
                <a:gd name="connsiteX44" fmla="*/ 3580236 w 5774333"/>
                <a:gd name="connsiteY44" fmla="*/ 5920982 h 6315453"/>
                <a:gd name="connsiteX45" fmla="*/ 4121034 w 5774333"/>
                <a:gd name="connsiteY45" fmla="*/ 5753290 h 6315453"/>
                <a:gd name="connsiteX46" fmla="*/ 4620639 w 5774333"/>
                <a:gd name="connsiteY46" fmla="*/ 5459364 h 6315453"/>
                <a:gd name="connsiteX47" fmla="*/ 4741771 w 5774333"/>
                <a:gd name="connsiteY47" fmla="*/ 5372971 h 6315453"/>
                <a:gd name="connsiteX48" fmla="*/ 4862901 w 5774333"/>
                <a:gd name="connsiteY48" fmla="*/ 5283682 h 6315453"/>
                <a:gd name="connsiteX49" fmla="*/ 5108229 w 5774333"/>
                <a:gd name="connsiteY49" fmla="*/ 5098386 h 6315453"/>
                <a:gd name="connsiteX50" fmla="*/ 5612493 w 5774333"/>
                <a:gd name="connsiteY50" fmla="*/ 4739724 h 6315453"/>
                <a:gd name="connsiteX51" fmla="*/ 5774333 w 5774333"/>
                <a:gd name="connsiteY51" fmla="*/ 4623488 h 6315453"/>
                <a:gd name="connsiteX52" fmla="*/ 5774333 w 5774333"/>
                <a:gd name="connsiteY52" fmla="*/ 5232926 h 6315453"/>
                <a:gd name="connsiteX53" fmla="*/ 5676492 w 5774333"/>
                <a:gd name="connsiteY53" fmla="*/ 5306859 h 6315453"/>
                <a:gd name="connsiteX54" fmla="*/ 5426260 w 5774333"/>
                <a:gd name="connsiteY54" fmla="*/ 5486233 h 6315453"/>
                <a:gd name="connsiteX55" fmla="*/ 5300225 w 5774333"/>
                <a:gd name="connsiteY55" fmla="*/ 5576217 h 6315453"/>
                <a:gd name="connsiteX56" fmla="*/ 5170757 w 5774333"/>
                <a:gd name="connsiteY56" fmla="*/ 5666780 h 6315453"/>
                <a:gd name="connsiteX57" fmla="*/ 5038100 w 5774333"/>
                <a:gd name="connsiteY57" fmla="*/ 5756185 h 6315453"/>
                <a:gd name="connsiteX58" fmla="*/ 4901276 w 5774333"/>
                <a:gd name="connsiteY58" fmla="*/ 5843043 h 6315453"/>
                <a:gd name="connsiteX59" fmla="*/ 4614019 w 5774333"/>
                <a:gd name="connsiteY59" fmla="*/ 6006103 h 6315453"/>
                <a:gd name="connsiteX60" fmla="*/ 4305061 w 5774333"/>
                <a:gd name="connsiteY60" fmla="*/ 6144726 h 6315453"/>
                <a:gd name="connsiteX61" fmla="*/ 3632710 w 5774333"/>
                <a:gd name="connsiteY61" fmla="*/ 6304196 h 6315453"/>
                <a:gd name="connsiteX62" fmla="*/ 3459594 w 5774333"/>
                <a:gd name="connsiteY62" fmla="*/ 6314504 h 6315453"/>
                <a:gd name="connsiteX63" fmla="*/ 3416315 w 5774333"/>
                <a:gd name="connsiteY63" fmla="*/ 6315429 h 6315453"/>
                <a:gd name="connsiteX64" fmla="*/ 3373159 w 5774333"/>
                <a:gd name="connsiteY64" fmla="*/ 6315198 h 6315453"/>
                <a:gd name="connsiteX65" fmla="*/ 3330127 w 5774333"/>
                <a:gd name="connsiteY65" fmla="*/ 6314735 h 6315453"/>
                <a:gd name="connsiteX66" fmla="*/ 3288320 w 5774333"/>
                <a:gd name="connsiteY66" fmla="*/ 6313230 h 6315453"/>
                <a:gd name="connsiteX67" fmla="*/ 2954350 w 5774333"/>
                <a:gd name="connsiteY67" fmla="*/ 6288098 h 6315453"/>
                <a:gd name="connsiteX68" fmla="*/ 2622466 w 5774333"/>
                <a:gd name="connsiteY68" fmla="*/ 6232742 h 6315453"/>
                <a:gd name="connsiteX69" fmla="*/ 2296466 w 5774333"/>
                <a:gd name="connsiteY69" fmla="*/ 6146001 h 6315453"/>
                <a:gd name="connsiteX70" fmla="*/ 1672419 w 5774333"/>
                <a:gd name="connsiteY70" fmla="*/ 5885197 h 6315453"/>
                <a:gd name="connsiteX71" fmla="*/ 1146578 w 5774333"/>
                <a:gd name="connsiteY71" fmla="*/ 5479168 h 6315453"/>
                <a:gd name="connsiteX72" fmla="*/ 933372 w 5774333"/>
                <a:gd name="connsiteY72" fmla="*/ 5234810 h 6315453"/>
                <a:gd name="connsiteX73" fmla="*/ 747140 w 5774333"/>
                <a:gd name="connsiteY73" fmla="*/ 4976091 h 6315453"/>
                <a:gd name="connsiteX74" fmla="*/ 703616 w 5774333"/>
                <a:gd name="connsiteY74" fmla="*/ 4910196 h 6315453"/>
                <a:gd name="connsiteX75" fmla="*/ 662053 w 5774333"/>
                <a:gd name="connsiteY75" fmla="*/ 4846269 h 6315453"/>
                <a:gd name="connsiteX76" fmla="*/ 580033 w 5774333"/>
                <a:gd name="connsiteY76" fmla="*/ 4722352 h 6315453"/>
                <a:gd name="connsiteX77" fmla="*/ 410105 w 5774333"/>
                <a:gd name="connsiteY77" fmla="*/ 4469193 h 6315453"/>
                <a:gd name="connsiteX78" fmla="*/ 244224 w 5774333"/>
                <a:gd name="connsiteY78" fmla="*/ 4201556 h 6315453"/>
                <a:gd name="connsiteX79" fmla="*/ 169437 w 5774333"/>
                <a:gd name="connsiteY79" fmla="*/ 4059690 h 6315453"/>
                <a:gd name="connsiteX80" fmla="*/ 105929 w 5774333"/>
                <a:gd name="connsiteY80" fmla="*/ 3911221 h 6315453"/>
                <a:gd name="connsiteX81" fmla="*/ 57256 w 5774333"/>
                <a:gd name="connsiteY81" fmla="*/ 3757195 h 6315453"/>
                <a:gd name="connsiteX82" fmla="*/ 39111 w 5774333"/>
                <a:gd name="connsiteY82" fmla="*/ 3678677 h 6315453"/>
                <a:gd name="connsiteX83" fmla="*/ 31142 w 5774333"/>
                <a:gd name="connsiteY83" fmla="*/ 3639300 h 6315453"/>
                <a:gd name="connsiteX84" fmla="*/ 24521 w 5774333"/>
                <a:gd name="connsiteY84" fmla="*/ 3599809 h 6315453"/>
                <a:gd name="connsiteX85" fmla="*/ 0 w 5774333"/>
                <a:gd name="connsiteY85" fmla="*/ 3283418 h 6315453"/>
                <a:gd name="connsiteX86" fmla="*/ 68045 w 5774333"/>
                <a:gd name="connsiteY86" fmla="*/ 2666963 h 6315453"/>
                <a:gd name="connsiteX87" fmla="*/ 272546 w 5774333"/>
                <a:gd name="connsiteY87" fmla="*/ 2076334 h 6315453"/>
                <a:gd name="connsiteX88" fmla="*/ 1039300 w 5774333"/>
                <a:gd name="connsiteY88" fmla="*/ 1073307 h 6315453"/>
                <a:gd name="connsiteX89" fmla="*/ 1547733 w 5774333"/>
                <a:gd name="connsiteY89" fmla="*/ 680365 h 6315453"/>
                <a:gd name="connsiteX90" fmla="*/ 2115995 w 5774333"/>
                <a:gd name="connsiteY90" fmla="*/ 368373 h 6315453"/>
                <a:gd name="connsiteX91" fmla="*/ 3377451 w 5774333"/>
                <a:gd name="connsiteY91" fmla="*/ 24304 h 6315453"/>
                <a:gd name="connsiteX92" fmla="*/ 3707237 w 5774333"/>
                <a:gd name="connsiteY92" fmla="*/ 1489 h 631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5774333" h="6315453">
                  <a:moveTo>
                    <a:pt x="3707237" y="1489"/>
                  </a:moveTo>
                  <a:cubicBezTo>
                    <a:pt x="3817502" y="-1522"/>
                    <a:pt x="3927875" y="41"/>
                    <a:pt x="4037665" y="6121"/>
                  </a:cubicBezTo>
                  <a:cubicBezTo>
                    <a:pt x="4257614" y="18745"/>
                    <a:pt x="4477439" y="49665"/>
                    <a:pt x="4692239" y="102128"/>
                  </a:cubicBezTo>
                  <a:cubicBezTo>
                    <a:pt x="4907039" y="154474"/>
                    <a:pt x="5116811" y="228592"/>
                    <a:pt x="5315059" y="324945"/>
                  </a:cubicBezTo>
                  <a:cubicBezTo>
                    <a:pt x="5463562" y="397211"/>
                    <a:pt x="5606133" y="481527"/>
                    <a:pt x="5738325" y="578286"/>
                  </a:cubicBezTo>
                  <a:lnTo>
                    <a:pt x="5774333" y="606551"/>
                  </a:lnTo>
                  <a:lnTo>
                    <a:pt x="5774333" y="975490"/>
                  </a:lnTo>
                  <a:lnTo>
                    <a:pt x="5676001" y="889749"/>
                  </a:lnTo>
                  <a:cubicBezTo>
                    <a:pt x="5522381" y="769886"/>
                    <a:pt x="5355519" y="665657"/>
                    <a:pt x="5177132" y="581926"/>
                  </a:cubicBezTo>
                  <a:cubicBezTo>
                    <a:pt x="4998867" y="497965"/>
                    <a:pt x="4810183" y="433574"/>
                    <a:pt x="4615735" y="388640"/>
                  </a:cubicBezTo>
                  <a:cubicBezTo>
                    <a:pt x="4421289" y="343591"/>
                    <a:pt x="4221446" y="317649"/>
                    <a:pt x="4020010" y="308500"/>
                  </a:cubicBezTo>
                  <a:cubicBezTo>
                    <a:pt x="3818207" y="298887"/>
                    <a:pt x="3616649" y="305257"/>
                    <a:pt x="3416315" y="328882"/>
                  </a:cubicBezTo>
                  <a:cubicBezTo>
                    <a:pt x="3216106" y="352623"/>
                    <a:pt x="3017736" y="392346"/>
                    <a:pt x="2823779" y="446545"/>
                  </a:cubicBezTo>
                  <a:cubicBezTo>
                    <a:pt x="2629699" y="500513"/>
                    <a:pt x="2440401" y="570345"/>
                    <a:pt x="2256987" y="651296"/>
                  </a:cubicBezTo>
                  <a:cubicBezTo>
                    <a:pt x="1889058" y="811461"/>
                    <a:pt x="1545527" y="1023856"/>
                    <a:pt x="1244169" y="1280374"/>
                  </a:cubicBezTo>
                  <a:cubicBezTo>
                    <a:pt x="1093982" y="1409039"/>
                    <a:pt x="954828" y="1549400"/>
                    <a:pt x="830141" y="1700184"/>
                  </a:cubicBezTo>
                  <a:cubicBezTo>
                    <a:pt x="705209" y="1850736"/>
                    <a:pt x="594989" y="2012176"/>
                    <a:pt x="502792" y="2182300"/>
                  </a:cubicBezTo>
                  <a:cubicBezTo>
                    <a:pt x="410595" y="2352308"/>
                    <a:pt x="333847" y="2530307"/>
                    <a:pt x="280637" y="2715256"/>
                  </a:cubicBezTo>
                  <a:cubicBezTo>
                    <a:pt x="227306" y="2899741"/>
                    <a:pt x="199719" y="3091521"/>
                    <a:pt x="199843" y="3283418"/>
                  </a:cubicBezTo>
                  <a:cubicBezTo>
                    <a:pt x="200946" y="3377687"/>
                    <a:pt x="210754" y="3471261"/>
                    <a:pt x="233926" y="3561593"/>
                  </a:cubicBezTo>
                  <a:cubicBezTo>
                    <a:pt x="256730" y="3652040"/>
                    <a:pt x="292162" y="3738550"/>
                    <a:pt x="334582" y="3821816"/>
                  </a:cubicBezTo>
                  <a:cubicBezTo>
                    <a:pt x="356038" y="3863392"/>
                    <a:pt x="379823" y="3904157"/>
                    <a:pt x="404834" y="3944343"/>
                  </a:cubicBezTo>
                  <a:cubicBezTo>
                    <a:pt x="430212" y="3984413"/>
                    <a:pt x="457308" y="4023905"/>
                    <a:pt x="485506" y="4062932"/>
                  </a:cubicBezTo>
                  <a:cubicBezTo>
                    <a:pt x="542639" y="4140757"/>
                    <a:pt x="606146" y="4216265"/>
                    <a:pt x="671861" y="4292120"/>
                  </a:cubicBezTo>
                  <a:cubicBezTo>
                    <a:pt x="737576" y="4368091"/>
                    <a:pt x="806234" y="4444062"/>
                    <a:pt x="873542" y="4523044"/>
                  </a:cubicBezTo>
                  <a:cubicBezTo>
                    <a:pt x="907258" y="4562419"/>
                    <a:pt x="940606" y="4602721"/>
                    <a:pt x="973831" y="4643601"/>
                  </a:cubicBezTo>
                  <a:lnTo>
                    <a:pt x="1022014" y="4702780"/>
                  </a:lnTo>
                  <a:cubicBezTo>
                    <a:pt x="1037829" y="4721658"/>
                    <a:pt x="1052910" y="4740998"/>
                    <a:pt x="1069215" y="4759411"/>
                  </a:cubicBezTo>
                  <a:cubicBezTo>
                    <a:pt x="1196477" y="4909269"/>
                    <a:pt x="1334527" y="5047199"/>
                    <a:pt x="1474784" y="5177948"/>
                  </a:cubicBezTo>
                  <a:cubicBezTo>
                    <a:pt x="1545281" y="5243033"/>
                    <a:pt x="1617003" y="5305917"/>
                    <a:pt x="1690442" y="5366255"/>
                  </a:cubicBezTo>
                  <a:cubicBezTo>
                    <a:pt x="1763881" y="5426591"/>
                    <a:pt x="1838668" y="5484959"/>
                    <a:pt x="1916276" y="5539852"/>
                  </a:cubicBezTo>
                  <a:cubicBezTo>
                    <a:pt x="2070877" y="5649872"/>
                    <a:pt x="2237617" y="5748194"/>
                    <a:pt x="2420784" y="5814437"/>
                  </a:cubicBezTo>
                  <a:cubicBezTo>
                    <a:pt x="2512124" y="5847559"/>
                    <a:pt x="2606773" y="5872921"/>
                    <a:pt x="2703015" y="5892029"/>
                  </a:cubicBezTo>
                  <a:cubicBezTo>
                    <a:pt x="2727168" y="5896546"/>
                    <a:pt x="2751075" y="5901758"/>
                    <a:pt x="2775350" y="5905695"/>
                  </a:cubicBezTo>
                  <a:lnTo>
                    <a:pt x="2848299" y="5917161"/>
                  </a:lnTo>
                  <a:cubicBezTo>
                    <a:pt x="2897218" y="5923298"/>
                    <a:pt x="2946136" y="5929784"/>
                    <a:pt x="2995544" y="5933605"/>
                  </a:cubicBezTo>
                  <a:cubicBezTo>
                    <a:pt x="3020188" y="5935806"/>
                    <a:pt x="3044831" y="5937891"/>
                    <a:pt x="3069596" y="5938933"/>
                  </a:cubicBezTo>
                  <a:cubicBezTo>
                    <a:pt x="3094362" y="5940090"/>
                    <a:pt x="3119005" y="5941943"/>
                    <a:pt x="3143894" y="5942639"/>
                  </a:cubicBezTo>
                  <a:lnTo>
                    <a:pt x="3218436" y="5944260"/>
                  </a:lnTo>
                  <a:cubicBezTo>
                    <a:pt x="3243201" y="5944838"/>
                    <a:pt x="3268212" y="5944029"/>
                    <a:pt x="3293101" y="5943913"/>
                  </a:cubicBezTo>
                  <a:lnTo>
                    <a:pt x="3330494" y="5943565"/>
                  </a:lnTo>
                  <a:cubicBezTo>
                    <a:pt x="3342632" y="5943218"/>
                    <a:pt x="3354524" y="5942523"/>
                    <a:pt x="3366540" y="5942059"/>
                  </a:cubicBezTo>
                  <a:cubicBezTo>
                    <a:pt x="3378554" y="5941480"/>
                    <a:pt x="3390570" y="5941134"/>
                    <a:pt x="3402462" y="5940323"/>
                  </a:cubicBezTo>
                  <a:lnTo>
                    <a:pt x="3438262" y="5937543"/>
                  </a:lnTo>
                  <a:cubicBezTo>
                    <a:pt x="3485954" y="5933953"/>
                    <a:pt x="3533279" y="5927931"/>
                    <a:pt x="3580236" y="5920982"/>
                  </a:cubicBezTo>
                  <a:cubicBezTo>
                    <a:pt x="3768185" y="5891567"/>
                    <a:pt x="3948901" y="5834010"/>
                    <a:pt x="4121034" y="5753290"/>
                  </a:cubicBezTo>
                  <a:cubicBezTo>
                    <a:pt x="4293782" y="5673497"/>
                    <a:pt x="4458191" y="5571353"/>
                    <a:pt x="4620639" y="5459364"/>
                  </a:cubicBezTo>
                  <a:cubicBezTo>
                    <a:pt x="4661221" y="5431455"/>
                    <a:pt x="4701557" y="5402271"/>
                    <a:pt x="4741771" y="5372971"/>
                  </a:cubicBezTo>
                  <a:cubicBezTo>
                    <a:pt x="4782230" y="5343672"/>
                    <a:pt x="4822566" y="5313908"/>
                    <a:pt x="4862901" y="5283682"/>
                  </a:cubicBezTo>
                  <a:lnTo>
                    <a:pt x="5108229" y="5098386"/>
                  </a:lnTo>
                  <a:cubicBezTo>
                    <a:pt x="5276563" y="4972270"/>
                    <a:pt x="5446489" y="4854838"/>
                    <a:pt x="5612493" y="4739724"/>
                  </a:cubicBezTo>
                  <a:lnTo>
                    <a:pt x="5774333" y="4623488"/>
                  </a:lnTo>
                  <a:lnTo>
                    <a:pt x="5774333" y="5232926"/>
                  </a:lnTo>
                  <a:lnTo>
                    <a:pt x="5676492" y="5306859"/>
                  </a:lnTo>
                  <a:cubicBezTo>
                    <a:pt x="5592693" y="5367905"/>
                    <a:pt x="5508955" y="5427286"/>
                    <a:pt x="5426260" y="5486233"/>
                  </a:cubicBezTo>
                  <a:lnTo>
                    <a:pt x="5300225" y="5576217"/>
                  </a:lnTo>
                  <a:cubicBezTo>
                    <a:pt x="5257559" y="5606443"/>
                    <a:pt x="5214525" y="5636901"/>
                    <a:pt x="5170757" y="5666780"/>
                  </a:cubicBezTo>
                  <a:cubicBezTo>
                    <a:pt x="5127110" y="5696775"/>
                    <a:pt x="5082973" y="5726654"/>
                    <a:pt x="5038100" y="5756185"/>
                  </a:cubicBezTo>
                  <a:cubicBezTo>
                    <a:pt x="4993106" y="5785486"/>
                    <a:pt x="4947743" y="5814553"/>
                    <a:pt x="4901276" y="5843043"/>
                  </a:cubicBezTo>
                  <a:cubicBezTo>
                    <a:pt x="4808835" y="5900136"/>
                    <a:pt x="4713449" y="5955494"/>
                    <a:pt x="4614019" y="6006103"/>
                  </a:cubicBezTo>
                  <a:cubicBezTo>
                    <a:pt x="4514711" y="6056943"/>
                    <a:pt x="4411971" y="6104192"/>
                    <a:pt x="4305061" y="6144726"/>
                  </a:cubicBezTo>
                  <a:cubicBezTo>
                    <a:pt x="4092223" y="6226952"/>
                    <a:pt x="3863569" y="6282424"/>
                    <a:pt x="3632710" y="6304196"/>
                  </a:cubicBezTo>
                  <a:cubicBezTo>
                    <a:pt x="3574964" y="6309408"/>
                    <a:pt x="3517218" y="6313345"/>
                    <a:pt x="3459594" y="6314504"/>
                  </a:cubicBezTo>
                  <a:lnTo>
                    <a:pt x="3416315" y="6315429"/>
                  </a:lnTo>
                  <a:cubicBezTo>
                    <a:pt x="3401971" y="6315546"/>
                    <a:pt x="3387505" y="6315198"/>
                    <a:pt x="3373159" y="6315198"/>
                  </a:cubicBezTo>
                  <a:lnTo>
                    <a:pt x="3330127" y="6314735"/>
                  </a:lnTo>
                  <a:lnTo>
                    <a:pt x="3288320" y="6313230"/>
                  </a:lnTo>
                  <a:cubicBezTo>
                    <a:pt x="3176996" y="6309870"/>
                    <a:pt x="3065428" y="6301533"/>
                    <a:pt x="2954350" y="6288098"/>
                  </a:cubicBezTo>
                  <a:cubicBezTo>
                    <a:pt x="2843150" y="6275360"/>
                    <a:pt x="2732194" y="6257061"/>
                    <a:pt x="2622466" y="6232742"/>
                  </a:cubicBezTo>
                  <a:cubicBezTo>
                    <a:pt x="2512859" y="6208190"/>
                    <a:pt x="2404110" y="6179122"/>
                    <a:pt x="2296466" y="6146001"/>
                  </a:cubicBezTo>
                  <a:cubicBezTo>
                    <a:pt x="2081544" y="6079179"/>
                    <a:pt x="1869073" y="5996027"/>
                    <a:pt x="1672419" y="5885197"/>
                  </a:cubicBezTo>
                  <a:cubicBezTo>
                    <a:pt x="1475643" y="5774599"/>
                    <a:pt x="1299954" y="5634353"/>
                    <a:pt x="1146578" y="5479168"/>
                  </a:cubicBezTo>
                  <a:cubicBezTo>
                    <a:pt x="1069461" y="5401692"/>
                    <a:pt x="999333" y="5319235"/>
                    <a:pt x="933372" y="5234810"/>
                  </a:cubicBezTo>
                  <a:cubicBezTo>
                    <a:pt x="867781" y="5150038"/>
                    <a:pt x="805375" y="5063991"/>
                    <a:pt x="747140" y="4976091"/>
                  </a:cubicBezTo>
                  <a:cubicBezTo>
                    <a:pt x="732182" y="4954319"/>
                    <a:pt x="718082" y="4932199"/>
                    <a:pt x="703616" y="4910196"/>
                  </a:cubicBezTo>
                  <a:lnTo>
                    <a:pt x="662053" y="4846269"/>
                  </a:lnTo>
                  <a:cubicBezTo>
                    <a:pt x="635449" y="4804925"/>
                    <a:pt x="607864" y="4763928"/>
                    <a:pt x="580033" y="4722352"/>
                  </a:cubicBezTo>
                  <a:lnTo>
                    <a:pt x="410105" y="4469193"/>
                  </a:lnTo>
                  <a:cubicBezTo>
                    <a:pt x="353095" y="4382915"/>
                    <a:pt x="296820" y="4294089"/>
                    <a:pt x="244224" y="4201556"/>
                  </a:cubicBezTo>
                  <a:cubicBezTo>
                    <a:pt x="217987" y="4155232"/>
                    <a:pt x="192609" y="4108098"/>
                    <a:pt x="169437" y="4059690"/>
                  </a:cubicBezTo>
                  <a:cubicBezTo>
                    <a:pt x="146388" y="4011165"/>
                    <a:pt x="124932" y="3961715"/>
                    <a:pt x="105929" y="3911221"/>
                  </a:cubicBezTo>
                  <a:cubicBezTo>
                    <a:pt x="87293" y="3860613"/>
                    <a:pt x="70742" y="3809309"/>
                    <a:pt x="57256" y="3757195"/>
                  </a:cubicBezTo>
                  <a:cubicBezTo>
                    <a:pt x="50881" y="3731138"/>
                    <a:pt x="44383" y="3704965"/>
                    <a:pt x="39111" y="3678677"/>
                  </a:cubicBezTo>
                  <a:lnTo>
                    <a:pt x="31142" y="3639300"/>
                  </a:lnTo>
                  <a:lnTo>
                    <a:pt x="24521" y="3599809"/>
                  </a:lnTo>
                  <a:cubicBezTo>
                    <a:pt x="7234" y="3494423"/>
                    <a:pt x="0" y="3388457"/>
                    <a:pt x="0" y="3283418"/>
                  </a:cubicBezTo>
                  <a:cubicBezTo>
                    <a:pt x="491" y="3076698"/>
                    <a:pt x="23418" y="2869978"/>
                    <a:pt x="68045" y="2666963"/>
                  </a:cubicBezTo>
                  <a:cubicBezTo>
                    <a:pt x="112550" y="2464064"/>
                    <a:pt x="180717" y="2265104"/>
                    <a:pt x="272546" y="2076334"/>
                  </a:cubicBezTo>
                  <a:cubicBezTo>
                    <a:pt x="457062" y="1698794"/>
                    <a:pt x="724457" y="1360978"/>
                    <a:pt x="1039300" y="1073307"/>
                  </a:cubicBezTo>
                  <a:cubicBezTo>
                    <a:pt x="1197090" y="929472"/>
                    <a:pt x="1367630" y="798259"/>
                    <a:pt x="1547733" y="680365"/>
                  </a:cubicBezTo>
                  <a:cubicBezTo>
                    <a:pt x="1728081" y="562587"/>
                    <a:pt x="1917870" y="457663"/>
                    <a:pt x="2115995" y="368373"/>
                  </a:cubicBezTo>
                  <a:cubicBezTo>
                    <a:pt x="2512737" y="191070"/>
                    <a:pt x="2939883" y="73870"/>
                    <a:pt x="3377451" y="24304"/>
                  </a:cubicBezTo>
                  <a:cubicBezTo>
                    <a:pt x="3486812" y="12086"/>
                    <a:pt x="3596971" y="4500"/>
                    <a:pt x="3707237" y="148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: Shape 65">
              <a:extLst>
                <a:ext uri="{FF2B5EF4-FFF2-40B4-BE49-F238E27FC236}">
                  <a16:creationId xmlns:a16="http://schemas.microsoft.com/office/drawing/2014/main" id="{EC18CE1F-9DF1-47AF-9E66-6CE348AC23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5273" y="291120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464911 h 6229400"/>
                <a:gd name="connsiteX4" fmla="*/ 5660063 w 5769111"/>
                <a:gd name="connsiteY4" fmla="*/ 1328105 h 6229400"/>
                <a:gd name="connsiteX5" fmla="*/ 4910471 w 5769111"/>
                <a:gd name="connsiteY5" fmla="*/ 781599 h 6229400"/>
                <a:gd name="connsiteX6" fmla="*/ 3882695 w 5769111"/>
                <a:gd name="connsiteY6" fmla="*/ 579048 h 6229400"/>
                <a:gd name="connsiteX7" fmla="*/ 2683153 w 5769111"/>
                <a:gd name="connsiteY7" fmla="*/ 797003 h 6229400"/>
                <a:gd name="connsiteX8" fmla="*/ 1617493 w 5769111"/>
                <a:gd name="connsiteY8" fmla="*/ 1395738 h 6229400"/>
                <a:gd name="connsiteX9" fmla="*/ 880408 w 5769111"/>
                <a:gd name="connsiteY9" fmla="*/ 2259099 h 6229400"/>
                <a:gd name="connsiteX10" fmla="*/ 613135 w 5769111"/>
                <a:gd name="connsiteY10" fmla="*/ 3263863 h 6229400"/>
                <a:gd name="connsiteX11" fmla="*/ 1055484 w 5769111"/>
                <a:gd name="connsiteY11" fmla="*/ 4196825 h 6229400"/>
                <a:gd name="connsiteX12" fmla="*/ 1278376 w 5769111"/>
                <a:gd name="connsiteY12" fmla="*/ 4492950 h 6229400"/>
                <a:gd name="connsiteX13" fmla="*/ 3369851 w 5769111"/>
                <a:gd name="connsiteY13" fmla="*/ 5650468 h 6229400"/>
                <a:gd name="connsiteX14" fmla="*/ 4957551 w 5769111"/>
                <a:gd name="connsiteY14" fmla="*/ 4938355 h 6229400"/>
                <a:gd name="connsiteX15" fmla="*/ 5150773 w 5769111"/>
                <a:gd name="connsiteY15" fmla="*/ 4796950 h 6229400"/>
                <a:gd name="connsiteX16" fmla="*/ 5747247 w 5769111"/>
                <a:gd name="connsiteY16" fmla="*/ 4338176 h 6229400"/>
                <a:gd name="connsiteX17" fmla="*/ 5769111 w 5769111"/>
                <a:gd name="connsiteY17" fmla="*/ 4318497 h 6229400"/>
                <a:gd name="connsiteX18" fmla="*/ 5769111 w 5769111"/>
                <a:gd name="connsiteY18" fmla="*/ 5074612 h 6229400"/>
                <a:gd name="connsiteX19" fmla="*/ 5636252 w 5769111"/>
                <a:gd name="connsiteY19" fmla="*/ 5174208 h 6229400"/>
                <a:gd name="connsiteX20" fmla="*/ 5334922 w 5769111"/>
                <a:gd name="connsiteY20" fmla="*/ 5394528 h 6229400"/>
                <a:gd name="connsiteX21" fmla="*/ 3369727 w 5769111"/>
                <a:gd name="connsiteY21" fmla="*/ 6229400 h 6229400"/>
                <a:gd name="connsiteX22" fmla="*/ 771046 w 5769111"/>
                <a:gd name="connsiteY22" fmla="*/ 4817913 h 6229400"/>
                <a:gd name="connsiteX23" fmla="*/ 0 w 5769111"/>
                <a:gd name="connsiteY23" fmla="*/ 3263748 h 6229400"/>
                <a:gd name="connsiteX24" fmla="*/ 3882695 w 5769111"/>
                <a:gd name="connsiteY24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464911"/>
                  </a:lnTo>
                  <a:lnTo>
                    <a:pt x="5660063" y="1328105"/>
                  </a:lnTo>
                  <a:cubicBezTo>
                    <a:pt x="5449800" y="1091506"/>
                    <a:pt x="5197607" y="907600"/>
                    <a:pt x="4910471" y="781599"/>
                  </a:cubicBezTo>
                  <a:cubicBezTo>
                    <a:pt x="4604088" y="647260"/>
                    <a:pt x="4258349" y="579048"/>
                    <a:pt x="3882695" y="579048"/>
                  </a:cubicBezTo>
                  <a:cubicBezTo>
                    <a:pt x="3484238" y="579048"/>
                    <a:pt x="3080631" y="652240"/>
                    <a:pt x="2683153" y="797003"/>
                  </a:cubicBezTo>
                  <a:cubicBezTo>
                    <a:pt x="2296098" y="937595"/>
                    <a:pt x="1927678" y="1144662"/>
                    <a:pt x="1617493" y="1395738"/>
                  </a:cubicBezTo>
                  <a:cubicBezTo>
                    <a:pt x="1301915" y="1651098"/>
                    <a:pt x="1053890" y="1941665"/>
                    <a:pt x="880408" y="2259099"/>
                  </a:cubicBezTo>
                  <a:cubicBezTo>
                    <a:pt x="703125" y="2583597"/>
                    <a:pt x="613135" y="2921645"/>
                    <a:pt x="613135" y="3263863"/>
                  </a:cubicBezTo>
                  <a:cubicBezTo>
                    <a:pt x="613135" y="3608512"/>
                    <a:pt x="756702" y="3809789"/>
                    <a:pt x="1055484" y="4196825"/>
                  </a:cubicBezTo>
                  <a:cubicBezTo>
                    <a:pt x="1127574" y="4290167"/>
                    <a:pt x="1202116" y="4386753"/>
                    <a:pt x="1278376" y="4492950"/>
                  </a:cubicBezTo>
                  <a:cubicBezTo>
                    <a:pt x="1861105" y="5304313"/>
                    <a:pt x="2486623" y="5650468"/>
                    <a:pt x="3369851" y="5650468"/>
                  </a:cubicBezTo>
                  <a:cubicBezTo>
                    <a:pt x="3949515" y="5650468"/>
                    <a:pt x="4374822" y="5368471"/>
                    <a:pt x="4957551" y="4938355"/>
                  </a:cubicBezTo>
                  <a:cubicBezTo>
                    <a:pt x="5022653" y="4890293"/>
                    <a:pt x="5087755" y="4842811"/>
                    <a:pt x="5150773" y="4796950"/>
                  </a:cubicBezTo>
                  <a:cubicBezTo>
                    <a:pt x="5364254" y="4641404"/>
                    <a:pt x="5570313" y="4491241"/>
                    <a:pt x="5747247" y="4338176"/>
                  </a:cubicBezTo>
                  <a:lnTo>
                    <a:pt x="5769111" y="4318497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6">
              <a:extLst>
                <a:ext uri="{FF2B5EF4-FFF2-40B4-BE49-F238E27FC236}">
                  <a16:creationId xmlns:a16="http://schemas.microsoft.com/office/drawing/2014/main" id="{5BD26A8C-8D1D-41E6-A71E-FE9AC75F3F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9045" y="224008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675390 h 6229400"/>
                <a:gd name="connsiteX4" fmla="*/ 5711488 w 5769111"/>
                <a:gd name="connsiteY4" fmla="*/ 1585205 h 6229400"/>
                <a:gd name="connsiteX5" fmla="*/ 5566027 w 5769111"/>
                <a:gd name="connsiteY5" fmla="*/ 1402571 h 6229400"/>
                <a:gd name="connsiteX6" fmla="*/ 4858734 w 5769111"/>
                <a:gd name="connsiteY6" fmla="*/ 886639 h 6229400"/>
                <a:gd name="connsiteX7" fmla="*/ 3882695 w 5769111"/>
                <a:gd name="connsiteY7" fmla="*/ 694858 h 6229400"/>
                <a:gd name="connsiteX8" fmla="*/ 2727046 w 5769111"/>
                <a:gd name="connsiteY8" fmla="*/ 905053 h 6229400"/>
                <a:gd name="connsiteX9" fmla="*/ 1697186 w 5769111"/>
                <a:gd name="connsiteY9" fmla="*/ 1483638 h 6229400"/>
                <a:gd name="connsiteX10" fmla="*/ 989279 w 5769111"/>
                <a:gd name="connsiteY10" fmla="*/ 2312139 h 6229400"/>
                <a:gd name="connsiteX11" fmla="*/ 735615 w 5769111"/>
                <a:gd name="connsiteY11" fmla="*/ 3263863 h 6229400"/>
                <a:gd name="connsiteX12" fmla="*/ 1154424 w 5769111"/>
                <a:gd name="connsiteY12" fmla="*/ 4128614 h 6229400"/>
                <a:gd name="connsiteX13" fmla="*/ 1379768 w 5769111"/>
                <a:gd name="connsiteY13" fmla="*/ 4427981 h 6229400"/>
                <a:gd name="connsiteX14" fmla="*/ 2239456 w 5769111"/>
                <a:gd name="connsiteY14" fmla="*/ 5256947 h 6229400"/>
                <a:gd name="connsiteX15" fmla="*/ 3369727 w 5769111"/>
                <a:gd name="connsiteY15" fmla="*/ 5534658 h 6229400"/>
                <a:gd name="connsiteX16" fmla="*/ 4096760 w 5769111"/>
                <a:gd name="connsiteY16" fmla="*/ 5357817 h 6229400"/>
                <a:gd name="connsiteX17" fmla="*/ 4881905 w 5769111"/>
                <a:gd name="connsiteY17" fmla="*/ 4847212 h 6229400"/>
                <a:gd name="connsiteX18" fmla="*/ 5075739 w 5769111"/>
                <a:gd name="connsiteY18" fmla="*/ 4705346 h 6229400"/>
                <a:gd name="connsiteX19" fmla="*/ 5759930 w 5769111"/>
                <a:gd name="connsiteY19" fmla="*/ 4166809 h 6229400"/>
                <a:gd name="connsiteX20" fmla="*/ 5769111 w 5769111"/>
                <a:gd name="connsiteY20" fmla="*/ 4157764 h 6229400"/>
                <a:gd name="connsiteX21" fmla="*/ 5769111 w 5769111"/>
                <a:gd name="connsiteY21" fmla="*/ 5074612 h 6229400"/>
                <a:gd name="connsiteX22" fmla="*/ 5636252 w 5769111"/>
                <a:gd name="connsiteY22" fmla="*/ 5174208 h 6229400"/>
                <a:gd name="connsiteX23" fmla="*/ 5334922 w 5769111"/>
                <a:gd name="connsiteY23" fmla="*/ 5394528 h 6229400"/>
                <a:gd name="connsiteX24" fmla="*/ 3369727 w 5769111"/>
                <a:gd name="connsiteY24" fmla="*/ 6229400 h 6229400"/>
                <a:gd name="connsiteX25" fmla="*/ 771046 w 5769111"/>
                <a:gd name="connsiteY25" fmla="*/ 4817913 h 6229400"/>
                <a:gd name="connsiteX26" fmla="*/ 0 w 5769111"/>
                <a:gd name="connsiteY26" fmla="*/ 3263748 h 6229400"/>
                <a:gd name="connsiteX27" fmla="*/ 3882695 w 5769111"/>
                <a:gd name="connsiteY27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675390"/>
                  </a:lnTo>
                  <a:lnTo>
                    <a:pt x="5711488" y="1585205"/>
                  </a:lnTo>
                  <a:cubicBezTo>
                    <a:pt x="5665942" y="1521390"/>
                    <a:pt x="5617428" y="1460432"/>
                    <a:pt x="5566027" y="1402571"/>
                  </a:cubicBezTo>
                  <a:cubicBezTo>
                    <a:pt x="5367411" y="1179058"/>
                    <a:pt x="5129563" y="1005460"/>
                    <a:pt x="4858734" y="886639"/>
                  </a:cubicBezTo>
                  <a:cubicBezTo>
                    <a:pt x="4568779" y="759363"/>
                    <a:pt x="4240327" y="694858"/>
                    <a:pt x="3882695" y="694858"/>
                  </a:cubicBezTo>
                  <a:cubicBezTo>
                    <a:pt x="3504835" y="694858"/>
                    <a:pt x="3105151" y="767471"/>
                    <a:pt x="2727046" y="905053"/>
                  </a:cubicBezTo>
                  <a:cubicBezTo>
                    <a:pt x="2352985" y="1041013"/>
                    <a:pt x="1996826" y="1241132"/>
                    <a:pt x="1697186" y="1483638"/>
                  </a:cubicBezTo>
                  <a:cubicBezTo>
                    <a:pt x="1397913" y="1725796"/>
                    <a:pt x="1153199" y="2012308"/>
                    <a:pt x="989279" y="2312139"/>
                  </a:cubicBezTo>
                  <a:cubicBezTo>
                    <a:pt x="820946" y="2620077"/>
                    <a:pt x="735615" y="2940290"/>
                    <a:pt x="735615" y="3263863"/>
                  </a:cubicBezTo>
                  <a:cubicBezTo>
                    <a:pt x="735615" y="3573074"/>
                    <a:pt x="863980" y="3752464"/>
                    <a:pt x="1154424" y="4128614"/>
                  </a:cubicBezTo>
                  <a:cubicBezTo>
                    <a:pt x="1227127" y="4222767"/>
                    <a:pt x="1302282" y="4320162"/>
                    <a:pt x="1379768" y="4427981"/>
                  </a:cubicBezTo>
                  <a:cubicBezTo>
                    <a:pt x="1653784" y="4809458"/>
                    <a:pt x="1934912" y="5080685"/>
                    <a:pt x="2239456" y="5256947"/>
                  </a:cubicBezTo>
                  <a:cubicBezTo>
                    <a:pt x="2562268" y="5443863"/>
                    <a:pt x="2932037" y="5534658"/>
                    <a:pt x="3369727" y="5534658"/>
                  </a:cubicBezTo>
                  <a:cubicBezTo>
                    <a:pt x="3618120" y="5534658"/>
                    <a:pt x="3849103" y="5478491"/>
                    <a:pt x="4096760" y="5357817"/>
                  </a:cubicBezTo>
                  <a:cubicBezTo>
                    <a:pt x="4351037" y="5233901"/>
                    <a:pt x="4602740" y="5053238"/>
                    <a:pt x="4881905" y="4847212"/>
                  </a:cubicBezTo>
                  <a:cubicBezTo>
                    <a:pt x="4947375" y="4798920"/>
                    <a:pt x="5012599" y="4751322"/>
                    <a:pt x="5075739" y="4705346"/>
                  </a:cubicBezTo>
                  <a:cubicBezTo>
                    <a:pt x="5327320" y="4521990"/>
                    <a:pt x="5568418" y="4346256"/>
                    <a:pt x="5759930" y="4166809"/>
                  </a:cubicBezTo>
                  <a:lnTo>
                    <a:pt x="5769111" y="4157764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0289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A292AEA-2528-46C0-B426-95822B6141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8B7B198-E4DF-43CD-AD8C-1998843237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2BE67753-EA0E-4819-8D22-0B6600CF72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96934" y="3984"/>
            <a:ext cx="9376632" cy="6858000"/>
          </a:xfrm>
          <a:custGeom>
            <a:avLst/>
            <a:gdLst>
              <a:gd name="connsiteX0" fmla="*/ 1691615 w 9376632"/>
              <a:gd name="connsiteY0" fmla="*/ 0 h 6858000"/>
              <a:gd name="connsiteX1" fmla="*/ 7685017 w 9376632"/>
              <a:gd name="connsiteY1" fmla="*/ 0 h 6858000"/>
              <a:gd name="connsiteX2" fmla="*/ 7840634 w 9376632"/>
              <a:gd name="connsiteY2" fmla="*/ 134799 h 6858000"/>
              <a:gd name="connsiteX3" fmla="*/ 9376632 w 9376632"/>
              <a:gd name="connsiteY3" fmla="*/ 3605175 h 6858000"/>
              <a:gd name="connsiteX4" fmla="*/ 8158692 w 9376632"/>
              <a:gd name="connsiteY4" fmla="*/ 6757493 h 6858000"/>
              <a:gd name="connsiteX5" fmla="*/ 8062868 w 9376632"/>
              <a:gd name="connsiteY5" fmla="*/ 6858000 h 6858000"/>
              <a:gd name="connsiteX6" fmla="*/ 1313765 w 9376632"/>
              <a:gd name="connsiteY6" fmla="*/ 6858000 h 6858000"/>
              <a:gd name="connsiteX7" fmla="*/ 1217940 w 9376632"/>
              <a:gd name="connsiteY7" fmla="*/ 6757493 h 6858000"/>
              <a:gd name="connsiteX8" fmla="*/ 0 w 9376632"/>
              <a:gd name="connsiteY8" fmla="*/ 3605175 h 6858000"/>
              <a:gd name="connsiteX9" fmla="*/ 1535999 w 9376632"/>
              <a:gd name="connsiteY9" fmla="*/ 1347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76632" h="685800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76D63AC-0421-45EC-B383-E79A61A78C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  <a:solidFill>
            <a:schemeClr val="bg1">
              <a:alpha val="30000"/>
            </a:schemeClr>
          </a:soli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997A32E-7032-4107-9C8B-99DB59EDD5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43BB27F-1470-42CA-91FF-D94BC691C8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997B002-17FD-47B3-A06A-76802FE15C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401EA35-9D2E-43B7-860F-EBB8A6C3E0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8C44827-3D81-4FF9-B4A5-5650D1B20A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613D97F-F6DF-4D32-AD91-209A80E7A23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2B0ED5C-927D-4C5F-8F27-1B403820B97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382585" y="2745276"/>
            <a:ext cx="4983462" cy="2589415"/>
          </a:xfrm>
        </p:spPr>
        <p:txBody>
          <a:bodyPr anchor="b">
            <a:normAutofit fontScale="90000"/>
          </a:bodyPr>
          <a:lstStyle/>
          <a:p>
            <a:r>
              <a:rPr lang="cs-CZ" sz="4800" b="1" dirty="0" smtClean="0">
                <a:solidFill>
                  <a:schemeClr val="tx2"/>
                </a:solidFill>
                <a:cs typeface="Calibri"/>
              </a:rPr>
              <a:t>NAŠE ŠKOLA</a:t>
            </a:r>
            <a:r>
              <a:rPr lang="cs-CZ" sz="4800" dirty="0" smtClean="0">
                <a:solidFill>
                  <a:schemeClr val="tx2"/>
                </a:solidFill>
                <a:cs typeface="Calibri"/>
              </a:rPr>
              <a:t/>
            </a:r>
            <a:br>
              <a:rPr lang="cs-CZ" sz="4800" dirty="0" smtClean="0">
                <a:solidFill>
                  <a:schemeClr val="tx2"/>
                </a:solidFill>
                <a:cs typeface="Calibri"/>
              </a:rPr>
            </a:br>
            <a:r>
              <a:rPr lang="cs-CZ" sz="4800" dirty="0" smtClean="0">
                <a:solidFill>
                  <a:schemeClr val="tx2"/>
                </a:solidFill>
                <a:cs typeface="Calibri"/>
              </a:rPr>
              <a:t>DESATERO EKOLOGIE</a:t>
            </a:r>
            <a:br>
              <a:rPr lang="cs-CZ" sz="4800" dirty="0" smtClean="0">
                <a:solidFill>
                  <a:schemeClr val="tx2"/>
                </a:solidFill>
                <a:cs typeface="Calibri"/>
              </a:rPr>
            </a:br>
            <a:r>
              <a:rPr lang="cs-CZ" sz="4800" dirty="0" smtClean="0">
                <a:solidFill>
                  <a:schemeClr val="tx2"/>
                </a:solidFill>
                <a:cs typeface="Calibri"/>
              </a:rPr>
              <a:t>EKOKODEX </a:t>
            </a:r>
            <a:r>
              <a:rPr lang="cs-CZ" sz="4800" dirty="0">
                <a:solidFill>
                  <a:schemeClr val="tx2"/>
                </a:solidFill>
                <a:cs typeface="Calibri"/>
              </a:rPr>
              <a:t/>
            </a:r>
            <a:br>
              <a:rPr lang="cs-CZ" sz="4800" dirty="0">
                <a:solidFill>
                  <a:schemeClr val="tx2"/>
                </a:solidFill>
                <a:cs typeface="Calibri"/>
              </a:rPr>
            </a:br>
            <a:r>
              <a:rPr lang="cs-CZ" sz="4900" dirty="0" smtClean="0">
                <a:solidFill>
                  <a:schemeClr val="tx2"/>
                </a:solidFill>
                <a:cs typeface="Calibri"/>
              </a:rPr>
              <a:t>TŘÍDY</a:t>
            </a:r>
            <a:endParaRPr lang="cs-CZ" sz="4900" dirty="0">
              <a:solidFill>
                <a:schemeClr val="tx2"/>
              </a:solidFill>
              <a:cs typeface="Calibri Light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7F87F1B-42BA-4AC7-A4E2-41544DDB2C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-4155"/>
            <a:ext cx="2514948" cy="2174333"/>
            <a:chOff x="-305" y="-4155"/>
            <a:chExt cx="2514948" cy="2174333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8B53067-4E48-4E71-A6A9-A8CAABAFBF6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6D1A0D3-4BB8-41D9-9CE7-2884C83F44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1E20F06-3B09-4B89-A36B-AB8BFBCCA5D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AE6C3D7-7D5B-4926-877D-45F117BB6B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67346A5-7569-4F15-AB5D-BE3DADF192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685727" y="4683666"/>
            <a:ext cx="2514948" cy="2174333"/>
            <a:chOff x="-305" y="-4155"/>
            <a:chExt cx="2514948" cy="2174333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1951533-A568-4765-AB1F-F71D9AFDEA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7214F52-4F3F-4C96-A62E-F1401D6C04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23146A1-291C-4FA0-AB5B-EB04D423981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2977932-2B03-4899-8306-5002CEE68E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0" t="5463" r="2749" b="3956"/>
          <a:stretch/>
        </p:blipFill>
        <p:spPr>
          <a:xfrm rot="10800000">
            <a:off x="9044048" y="4216384"/>
            <a:ext cx="2836485" cy="200023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2" t="6579" r="8848" b="11643"/>
          <a:stretch/>
        </p:blipFill>
        <p:spPr>
          <a:xfrm rot="5400000">
            <a:off x="-322867" y="677221"/>
            <a:ext cx="3226533" cy="227702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" t="8519" r="6788" b="5663"/>
          <a:stretch/>
        </p:blipFill>
        <p:spPr>
          <a:xfrm rot="5400000">
            <a:off x="8757033" y="749381"/>
            <a:ext cx="3602217" cy="2595355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4" t="47498" r="11407" b="7306"/>
          <a:stretch/>
        </p:blipFill>
        <p:spPr>
          <a:xfrm>
            <a:off x="2429217" y="229474"/>
            <a:ext cx="6666842" cy="2482066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" t="47340" r="30844" b="36697"/>
          <a:stretch/>
        </p:blipFill>
        <p:spPr>
          <a:xfrm rot="10800000">
            <a:off x="4367135" y="5511229"/>
            <a:ext cx="4244332" cy="748142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" t="26344" r="7249" b="17946"/>
          <a:stretch/>
        </p:blipFill>
        <p:spPr>
          <a:xfrm rot="10800000">
            <a:off x="187569" y="4631710"/>
            <a:ext cx="3813591" cy="1759038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7" t="47848" r="53589" b="38061"/>
          <a:stretch/>
        </p:blipFill>
        <p:spPr>
          <a:xfrm>
            <a:off x="232324" y="3425865"/>
            <a:ext cx="2031416" cy="121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64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FF27CB8-B81B-3B96-64E6-1FC28591B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7642" y="945911"/>
            <a:ext cx="5156358" cy="633507"/>
          </a:xfrm>
        </p:spPr>
        <p:txBody>
          <a:bodyPr anchor="b">
            <a:normAutofit fontScale="90000"/>
          </a:bodyPr>
          <a:lstStyle/>
          <a:p>
            <a:pPr algn="ctr"/>
            <a:r>
              <a:rPr lang="cs-CZ" sz="3600" dirty="0" smtClean="0">
                <a:solidFill>
                  <a:schemeClr val="tx2"/>
                </a:solidFill>
                <a:cs typeface="Calibri Light"/>
              </a:rPr>
              <a:t/>
            </a:r>
            <a:br>
              <a:rPr lang="cs-CZ" sz="3600" dirty="0" smtClean="0">
                <a:solidFill>
                  <a:schemeClr val="tx2"/>
                </a:solidFill>
                <a:cs typeface="Calibri Light"/>
              </a:rPr>
            </a:br>
            <a:endParaRPr lang="cs-CZ" sz="3600" dirty="0">
              <a:solidFill>
                <a:schemeClr val="tx2"/>
              </a:solidFill>
              <a:cs typeface="Calibri Ligh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Zástupný symbol pro obsah 22"/>
          <p:cNvSpPr>
            <a:spLocks noGrp="1"/>
          </p:cNvSpPr>
          <p:nvPr>
            <p:ph idx="1"/>
          </p:nvPr>
        </p:nvSpPr>
        <p:spPr>
          <a:xfrm>
            <a:off x="3235129" y="2385118"/>
            <a:ext cx="5385731" cy="1043636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cs-CZ" sz="9600" dirty="0" smtClean="0">
                <a:solidFill>
                  <a:schemeClr val="tx2"/>
                </a:solidFill>
                <a:cs typeface="Calibri"/>
              </a:rPr>
              <a:t/>
            </a:r>
            <a:br>
              <a:rPr lang="cs-CZ" sz="9600" dirty="0" smtClean="0">
                <a:solidFill>
                  <a:schemeClr val="tx2"/>
                </a:solidFill>
                <a:cs typeface="Calibri"/>
              </a:rPr>
            </a:br>
            <a:endParaRPr lang="cs-CZ" sz="7600" dirty="0" smtClean="0">
              <a:solidFill>
                <a:schemeClr val="tx2"/>
              </a:solidFill>
              <a:latin typeface="+mj-lt"/>
              <a:cs typeface="Calibri Light"/>
            </a:endParaRPr>
          </a:p>
          <a:p>
            <a:pPr algn="ctr">
              <a:buNone/>
            </a:pPr>
            <a:r>
              <a:rPr lang="cs-CZ" sz="14400" dirty="0" smtClean="0">
                <a:solidFill>
                  <a:schemeClr val="tx2"/>
                </a:solidFill>
                <a:latin typeface="+mj-lt"/>
                <a:cs typeface="Calibri Light"/>
              </a:rPr>
              <a:t> </a:t>
            </a:r>
            <a:r>
              <a:rPr lang="cs-CZ" sz="16000" dirty="0" smtClean="0">
                <a:solidFill>
                  <a:schemeClr val="tx2"/>
                </a:solidFill>
                <a:latin typeface="+mj-lt"/>
                <a:cs typeface="Calibri Light"/>
              </a:rPr>
              <a:t>slavíme  </a:t>
            </a:r>
            <a:r>
              <a:rPr lang="cs-CZ" sz="16000" b="1" dirty="0" smtClean="0">
                <a:solidFill>
                  <a:schemeClr val="tx2"/>
                </a:solidFill>
                <a:latin typeface="+mj-lt"/>
                <a:cs typeface="Calibri Light"/>
              </a:rPr>
              <a:t>DEN ZEMĚ</a:t>
            </a:r>
            <a:r>
              <a:rPr lang="cs-CZ" sz="5400" dirty="0">
                <a:solidFill>
                  <a:schemeClr val="tx2"/>
                </a:solidFill>
                <a:latin typeface="+mj-lt"/>
                <a:cs typeface="Calibri Light"/>
              </a:rPr>
              <a:t/>
            </a:r>
            <a:br>
              <a:rPr lang="cs-CZ" sz="5400" dirty="0">
                <a:solidFill>
                  <a:schemeClr val="tx2"/>
                </a:solidFill>
                <a:latin typeface="+mj-lt"/>
                <a:cs typeface="Calibri Light"/>
              </a:rPr>
            </a:br>
            <a:endParaRPr lang="cs-CZ" sz="5400" dirty="0">
              <a:latin typeface="+mj-lt"/>
            </a:endParaRPr>
          </a:p>
        </p:txBody>
      </p:sp>
      <p:pic>
        <p:nvPicPr>
          <p:cNvPr id="17412" name="Picture 4" descr="C:\Users\tfolt\Downloads\DSC_0226 (1).JPG"/>
          <p:cNvPicPr>
            <a:picLocks noChangeAspect="1" noChangeArrowheads="1"/>
          </p:cNvPicPr>
          <p:nvPr/>
        </p:nvPicPr>
        <p:blipFill>
          <a:blip r:embed="rId2" cstate="print"/>
          <a:srcRect l="23046" t="4269" r="10366" b="1268"/>
          <a:stretch>
            <a:fillRect/>
          </a:stretch>
        </p:blipFill>
        <p:spPr bwMode="auto">
          <a:xfrm>
            <a:off x="3188724" y="3712998"/>
            <a:ext cx="2923314" cy="2768366"/>
          </a:xfrm>
          <a:prstGeom prst="rect">
            <a:avLst/>
          </a:prstGeom>
          <a:noFill/>
        </p:spPr>
      </p:pic>
      <p:pic>
        <p:nvPicPr>
          <p:cNvPr id="17422" name="Picture 14" descr="C:\Users\tfolt\Downloads\DSC_02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 flipH="1" flipV="1">
            <a:off x="346725" y="327170"/>
            <a:ext cx="3495433" cy="2333388"/>
          </a:xfrm>
          <a:prstGeom prst="rect">
            <a:avLst/>
          </a:prstGeom>
          <a:noFill/>
        </p:spPr>
      </p:pic>
      <p:pic>
        <p:nvPicPr>
          <p:cNvPr id="17426" name="Picture 18" descr="C:\Users\tfolt\AppData\Local\Temp\919737b0-ea09-453f-8860-602a78bec2c3_(bez předmětu) (3).zip.2c3\PHOTO-2024-06-14-21-10-30[2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61153" y="302003"/>
            <a:ext cx="3412335" cy="2560852"/>
          </a:xfrm>
          <a:prstGeom prst="rect">
            <a:avLst/>
          </a:prstGeom>
          <a:noFill/>
        </p:spPr>
      </p:pic>
      <p:pic>
        <p:nvPicPr>
          <p:cNvPr id="17428" name="Picture 20" descr="C:\Users\tfolt\AppData\Local\Temp\cc9f4eec-6adf-443b-a792-42ef1ae70092_(bez předmětu) (4).zip.092\PHOTO-2024-06-14-21-05-02.jpg"/>
          <p:cNvPicPr>
            <a:picLocks noChangeAspect="1" noChangeArrowheads="1"/>
          </p:cNvPicPr>
          <p:nvPr/>
        </p:nvPicPr>
        <p:blipFill>
          <a:blip r:embed="rId5" cstate="print"/>
          <a:srcRect l="7945" t="593"/>
          <a:stretch>
            <a:fillRect/>
          </a:stretch>
        </p:blipFill>
        <p:spPr bwMode="auto">
          <a:xfrm>
            <a:off x="362465" y="2858529"/>
            <a:ext cx="2534457" cy="3658918"/>
          </a:xfrm>
          <a:prstGeom prst="rect">
            <a:avLst/>
          </a:prstGeom>
          <a:noFill/>
        </p:spPr>
      </p:pic>
      <p:pic>
        <p:nvPicPr>
          <p:cNvPr id="17430" name="Picture 22" descr="C:\Users\tfolt\AppData\Local\Temp\5e575156-75de-4170-a411-f5421ec73f3e_(bez předmětu) (5).zip.f3e\IMG_0185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4213300" y="319366"/>
            <a:ext cx="3330973" cy="2498230"/>
          </a:xfrm>
          <a:prstGeom prst="rect">
            <a:avLst/>
          </a:prstGeom>
          <a:noFill/>
        </p:spPr>
      </p:pic>
      <p:pic>
        <p:nvPicPr>
          <p:cNvPr id="17432" name="Picture 24" descr="C:\Users\tfolt\AppData\Local\Temp\1b784fee-6716-45e9-8ef5-ecd8c73f0480_(bez předmětu) (5).zip.480\IMG_0713.jpeg"/>
          <p:cNvPicPr>
            <a:picLocks noChangeAspect="1" noChangeArrowheads="1"/>
          </p:cNvPicPr>
          <p:nvPr/>
        </p:nvPicPr>
        <p:blipFill>
          <a:blip r:embed="rId7" cstate="print"/>
          <a:srcRect l="2468" r="13621"/>
          <a:stretch>
            <a:fillRect/>
          </a:stretch>
        </p:blipFill>
        <p:spPr bwMode="auto">
          <a:xfrm rot="5400000">
            <a:off x="6200764" y="3771328"/>
            <a:ext cx="2852260" cy="2517491"/>
          </a:xfrm>
          <a:prstGeom prst="rect">
            <a:avLst/>
          </a:prstGeom>
          <a:noFill/>
        </p:spPr>
      </p:pic>
      <p:pic>
        <p:nvPicPr>
          <p:cNvPr id="17434" name="Picture 26" descr="C:\Users\tfolt\AppData\Local\Temp\3d2fc425-deb1-465d-b4ea-c3659f600e99_(bez předmětu) (5).zip.e99\IMG_0716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8762250" y="3796440"/>
            <a:ext cx="3018365" cy="2263774"/>
          </a:xfrm>
          <a:prstGeom prst="rect">
            <a:avLst/>
          </a:prstGeom>
          <a:noFill/>
        </p:spPr>
      </p:pic>
      <p:grpSp>
        <p:nvGrpSpPr>
          <p:cNvPr id="46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838200" y="1825625"/>
            <a:ext cx="10515600" cy="435133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47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620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D038248A-211C-4EEC-8401-C761B929FB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584E5FF-6F0D-AA99-264C-315255A21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4387" y="1243915"/>
            <a:ext cx="8213125" cy="864972"/>
          </a:xfrm>
        </p:spPr>
        <p:txBody>
          <a:bodyPr anchor="b">
            <a:normAutofit fontScale="90000"/>
          </a:bodyPr>
          <a:lstStyle/>
          <a:p>
            <a:pPr algn="ctr"/>
            <a:r>
              <a:rPr lang="cs-CZ" sz="2400" dirty="0" smtClean="0">
                <a:solidFill>
                  <a:schemeClr val="tx2"/>
                </a:solidFill>
                <a:cs typeface="Calibri Light"/>
              </a:rPr>
              <a:t/>
            </a:r>
            <a:br>
              <a:rPr lang="cs-CZ" sz="2400" dirty="0" smtClean="0">
                <a:solidFill>
                  <a:schemeClr val="tx2"/>
                </a:solidFill>
                <a:cs typeface="Calibri Light"/>
              </a:rPr>
            </a:br>
            <a:r>
              <a:rPr lang="cs-CZ" sz="2400" dirty="0" smtClean="0">
                <a:solidFill>
                  <a:schemeClr val="tx2"/>
                </a:solidFill>
                <a:cs typeface="Calibri Light"/>
              </a:rPr>
              <a:t/>
            </a:r>
            <a:br>
              <a:rPr lang="cs-CZ" sz="2400" dirty="0" smtClean="0">
                <a:solidFill>
                  <a:schemeClr val="tx2"/>
                </a:solidFill>
                <a:cs typeface="Calibri Light"/>
              </a:rPr>
            </a:br>
            <a:r>
              <a:rPr lang="cs-CZ" sz="2400" dirty="0" smtClean="0">
                <a:solidFill>
                  <a:schemeClr val="tx2"/>
                </a:solidFill>
                <a:cs typeface="Calibri Light"/>
              </a:rPr>
              <a:t/>
            </a:r>
            <a:br>
              <a:rPr lang="cs-CZ" sz="2400" dirty="0" smtClean="0">
                <a:solidFill>
                  <a:schemeClr val="tx2"/>
                </a:solidFill>
                <a:cs typeface="Calibri Light"/>
              </a:rPr>
            </a:br>
            <a:r>
              <a:rPr lang="cs-CZ" sz="2400" dirty="0" smtClean="0">
                <a:solidFill>
                  <a:schemeClr val="tx2"/>
                </a:solidFill>
                <a:cs typeface="Calibri Light"/>
              </a:rPr>
              <a:t/>
            </a:r>
            <a:br>
              <a:rPr lang="cs-CZ" sz="2400" dirty="0" smtClean="0">
                <a:solidFill>
                  <a:schemeClr val="tx2"/>
                </a:solidFill>
                <a:cs typeface="Calibri Light"/>
              </a:rPr>
            </a:br>
            <a:r>
              <a:rPr lang="cs-CZ" sz="2400" dirty="0" smtClean="0">
                <a:solidFill>
                  <a:schemeClr val="tx2"/>
                </a:solidFill>
                <a:cs typeface="Calibri Light"/>
              </a:rPr>
              <a:t/>
            </a:r>
            <a:br>
              <a:rPr lang="cs-CZ" sz="2400" dirty="0" smtClean="0">
                <a:solidFill>
                  <a:schemeClr val="tx2"/>
                </a:solidFill>
                <a:cs typeface="Calibri Light"/>
              </a:rPr>
            </a:br>
            <a:r>
              <a:rPr lang="cs-CZ" sz="2400" dirty="0" smtClean="0">
                <a:solidFill>
                  <a:schemeClr val="tx2"/>
                </a:solidFill>
                <a:cs typeface="Calibri Light"/>
              </a:rPr>
              <a:t/>
            </a:r>
            <a:br>
              <a:rPr lang="cs-CZ" sz="2400" dirty="0" smtClean="0">
                <a:solidFill>
                  <a:schemeClr val="tx2"/>
                </a:solidFill>
                <a:cs typeface="Calibri Light"/>
              </a:rPr>
            </a:br>
            <a:r>
              <a:rPr lang="cs-CZ" sz="4000" b="1" dirty="0" smtClean="0">
                <a:solidFill>
                  <a:schemeClr val="tx2"/>
                </a:solidFill>
                <a:cs typeface="Calibri Light"/>
              </a:rPr>
              <a:t>DOBRO družení </a:t>
            </a:r>
            <a:r>
              <a:rPr lang="cs-CZ" sz="2400" dirty="0" smtClean="0">
                <a:solidFill>
                  <a:schemeClr val="tx2"/>
                </a:solidFill>
                <a:cs typeface="Calibri Light"/>
              </a:rPr>
              <a:t/>
            </a:r>
            <a:br>
              <a:rPr lang="cs-CZ" sz="2400" dirty="0" smtClean="0">
                <a:solidFill>
                  <a:schemeClr val="tx2"/>
                </a:solidFill>
                <a:cs typeface="Calibri Light"/>
              </a:rPr>
            </a:br>
            <a:r>
              <a:rPr lang="cs-CZ" sz="2400" dirty="0" smtClean="0">
                <a:solidFill>
                  <a:schemeClr val="tx2"/>
                </a:solidFill>
                <a:cs typeface="Calibri Light"/>
              </a:rPr>
              <a:t>Návštěva v </a:t>
            </a:r>
            <a:r>
              <a:rPr lang="cs-CZ" sz="2200" dirty="0" smtClean="0">
                <a:solidFill>
                  <a:schemeClr val="tx2"/>
                </a:solidFill>
                <a:cs typeface="Calibri Light"/>
              </a:rPr>
              <a:t>Domově pro seniory Čujkovova v Ostravě- Zábřehu</a:t>
            </a:r>
            <a:r>
              <a:rPr lang="cs-CZ" sz="3600" dirty="0">
                <a:solidFill>
                  <a:schemeClr val="tx2"/>
                </a:solidFill>
                <a:cs typeface="Calibri Light"/>
              </a:rPr>
              <a:t/>
            </a:r>
            <a:br>
              <a:rPr lang="cs-CZ" sz="3600" dirty="0">
                <a:solidFill>
                  <a:schemeClr val="tx2"/>
                </a:solidFill>
                <a:cs typeface="Calibri Light"/>
              </a:rPr>
            </a:br>
            <a:r>
              <a:rPr lang="cs-CZ" sz="3600" dirty="0">
                <a:solidFill>
                  <a:schemeClr val="tx2"/>
                </a:solidFill>
                <a:cs typeface="Calibri Light"/>
              </a:rPr>
              <a:t> </a:t>
            </a:r>
            <a:br>
              <a:rPr lang="cs-CZ" sz="3600" dirty="0">
                <a:solidFill>
                  <a:schemeClr val="tx2"/>
                </a:solidFill>
                <a:cs typeface="Calibri Light"/>
              </a:rPr>
            </a:br>
            <a:r>
              <a:rPr lang="cs-CZ" sz="3600" dirty="0">
                <a:solidFill>
                  <a:schemeClr val="tx2"/>
                </a:solidFill>
                <a:cs typeface="Calibri Light"/>
              </a:rPr>
              <a:t> </a:t>
            </a:r>
            <a:endParaRPr lang="cs-CZ" sz="3600" dirty="0">
              <a:solidFill>
                <a:schemeClr val="tx2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4542298-A2B1-480F-A11C-A40EDD19B8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89890" y="0"/>
            <a:ext cx="3902110" cy="2382977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4AEB45E-B965-46A0-8557-C646B5011B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21A22C7-11AD-44B0-9BF7-6E3A458215D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7049D82-B7F3-4192-8337-4BDB16955E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4A7FAD9-577C-4D2E-A3B5-C6D0A39D47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A5C9C35-2375-49EB-B99C-17C87D42FE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0" y="4682671"/>
            <a:ext cx="2898948" cy="2175328"/>
            <a:chOff x="-305" y="-1"/>
            <a:chExt cx="3832880" cy="2876136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BE7B8C5-3FC9-47E9-B555-AFCB849A41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15B6EFE-6DC2-4A72-AC12-BCCC3638A6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E8C1B65-6799-4DD1-B262-01901DA126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3829674-8FAF-4E90-9FB7-C6CE17839B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Obrázek 24" descr="C:\Users\tfolt\Documents\EVVO\evvo 23-24\FO -DOMOV D.23.jpg"/>
          <p:cNvPicPr/>
          <p:nvPr/>
        </p:nvPicPr>
        <p:blipFill rotWithShape="1">
          <a:blip r:embed="rId2" cstate="print"/>
          <a:srcRect t="8727" r="19384" b="23140"/>
          <a:stretch/>
        </p:blipFill>
        <p:spPr bwMode="auto">
          <a:xfrm>
            <a:off x="2968364" y="1331316"/>
            <a:ext cx="2917608" cy="1869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30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838200" y="1825625"/>
            <a:ext cx="10515600" cy="435133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45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50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6" r="16920"/>
          <a:stretch/>
        </p:blipFill>
        <p:spPr>
          <a:xfrm>
            <a:off x="6124333" y="1288614"/>
            <a:ext cx="3197845" cy="193238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947576" y="3141584"/>
            <a:ext cx="811038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FFFFFF"/>
                </a:solidFill>
                <a:latin typeface="Montserrat"/>
              </a:rPr>
              <a:t/>
            </a:r>
            <a:br>
              <a:rPr lang="cs-CZ" b="1" dirty="0">
                <a:solidFill>
                  <a:srgbClr val="FFFFFF"/>
                </a:solidFill>
                <a:latin typeface="Montserrat"/>
              </a:rPr>
            </a:br>
            <a:r>
              <a:rPr lang="cs-CZ" sz="2000" dirty="0">
                <a:solidFill>
                  <a:schemeClr val="tx2"/>
                </a:solidFill>
                <a:latin typeface="+mj-lt"/>
                <a:ea typeface="+mj-ea"/>
                <a:cs typeface="Calibri Light"/>
              </a:rPr>
              <a:t>ZÁKLADNÍ </a:t>
            </a:r>
            <a:r>
              <a:rPr lang="cs-CZ" sz="2000" dirty="0" smtClean="0">
                <a:solidFill>
                  <a:schemeClr val="tx2"/>
                </a:solidFill>
                <a:latin typeface="+mj-lt"/>
                <a:ea typeface="+mj-ea"/>
                <a:cs typeface="Calibri Light"/>
              </a:rPr>
              <a:t>ŠKOLA Ostrava-Poruba</a:t>
            </a:r>
            <a:r>
              <a:rPr lang="cs-CZ" sz="2000" dirty="0">
                <a:solidFill>
                  <a:schemeClr val="tx2"/>
                </a:solidFill>
                <a:latin typeface="+mj-lt"/>
                <a:ea typeface="+mj-ea"/>
                <a:cs typeface="Calibri Light"/>
              </a:rPr>
              <a:t>, I. Sekaniny </a:t>
            </a:r>
            <a:r>
              <a:rPr lang="cs-CZ" sz="2000" dirty="0" smtClean="0">
                <a:solidFill>
                  <a:schemeClr val="tx2"/>
                </a:solidFill>
                <a:latin typeface="+mj-lt"/>
                <a:ea typeface="+mj-ea"/>
                <a:cs typeface="Calibri Light"/>
              </a:rPr>
              <a:t>1804 příspěvková </a:t>
            </a:r>
            <a:r>
              <a:rPr lang="cs-CZ" sz="2000" dirty="0">
                <a:solidFill>
                  <a:schemeClr val="tx2"/>
                </a:solidFill>
                <a:latin typeface="+mj-lt"/>
                <a:ea typeface="+mj-ea"/>
                <a:cs typeface="Calibri Light"/>
              </a:rPr>
              <a:t>organizace</a:t>
            </a:r>
          </a:p>
        </p:txBody>
      </p:sp>
      <p:pic>
        <p:nvPicPr>
          <p:cNvPr id="54" name="Obrázek 5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1" r="25336" b="9459"/>
          <a:stretch/>
        </p:blipFill>
        <p:spPr>
          <a:xfrm>
            <a:off x="592910" y="3789405"/>
            <a:ext cx="2850506" cy="238606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" t="7031" r="12882" b="7272"/>
          <a:stretch/>
        </p:blipFill>
        <p:spPr>
          <a:xfrm>
            <a:off x="623601" y="371868"/>
            <a:ext cx="2146905" cy="2842438"/>
          </a:xfrm>
          <a:prstGeom prst="rect">
            <a:avLst/>
          </a:prstGeom>
        </p:spPr>
      </p:pic>
      <p:pic>
        <p:nvPicPr>
          <p:cNvPr id="55" name="Obrázek 5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" t="21356" r="41734" b="28790"/>
          <a:stretch/>
        </p:blipFill>
        <p:spPr>
          <a:xfrm rot="5400000">
            <a:off x="6310146" y="4608192"/>
            <a:ext cx="2243227" cy="1903615"/>
          </a:xfrm>
          <a:prstGeom prst="rect">
            <a:avLst/>
          </a:prstGeom>
        </p:spPr>
      </p:pic>
      <p:pic>
        <p:nvPicPr>
          <p:cNvPr id="18434" name="Picture 2" descr="C:\Users\tfolt\AppData\Local\Temp\38b13881-509d-42f9-bb93-d1dfde7a8294_Koně (2).zip.294\IMG_4526.jpeg"/>
          <p:cNvPicPr>
            <a:picLocks noChangeAspect="1" noChangeArrowheads="1"/>
          </p:cNvPicPr>
          <p:nvPr/>
        </p:nvPicPr>
        <p:blipFill>
          <a:blip r:embed="rId7" cstate="print"/>
          <a:srcRect l="7655" r="22513"/>
          <a:stretch>
            <a:fillRect/>
          </a:stretch>
        </p:blipFill>
        <p:spPr bwMode="auto">
          <a:xfrm rot="5400000">
            <a:off x="8849702" y="4651725"/>
            <a:ext cx="1691364" cy="1816549"/>
          </a:xfrm>
          <a:prstGeom prst="rect">
            <a:avLst/>
          </a:prstGeom>
          <a:noFill/>
        </p:spPr>
      </p:pic>
      <p:pic>
        <p:nvPicPr>
          <p:cNvPr id="18440" name="Picture 8" descr="C:\Users\tfolt\AppData\Local\Temp\90e98e29-7bba-46ea-bdf2-a26b840dc8b6_Koně (2).zip.8b6\IMG_4398.jpeg"/>
          <p:cNvPicPr>
            <a:picLocks noChangeAspect="1" noChangeArrowheads="1"/>
          </p:cNvPicPr>
          <p:nvPr/>
        </p:nvPicPr>
        <p:blipFill>
          <a:blip r:embed="rId8" cstate="print"/>
          <a:srcRect l="13088" t="28213" r="29177" b="13805"/>
          <a:stretch>
            <a:fillRect/>
          </a:stretch>
        </p:blipFill>
        <p:spPr bwMode="auto">
          <a:xfrm rot="5400000">
            <a:off x="9323235" y="1493046"/>
            <a:ext cx="1942989" cy="1463485"/>
          </a:xfrm>
          <a:prstGeom prst="rect">
            <a:avLst/>
          </a:prstGeom>
          <a:noFill/>
        </p:spPr>
      </p:pic>
      <p:sp>
        <p:nvSpPr>
          <p:cNvPr id="63" name="Zástupný symbol pro obsah 20"/>
          <p:cNvSpPr>
            <a:spLocks noGrp="1"/>
          </p:cNvSpPr>
          <p:nvPr>
            <p:ph idx="1"/>
          </p:nvPr>
        </p:nvSpPr>
        <p:spPr>
          <a:xfrm>
            <a:off x="3640922" y="3851713"/>
            <a:ext cx="6182113" cy="43140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cs-CZ" sz="2000" dirty="0" smtClean="0">
                <a:solidFill>
                  <a:schemeClr val="tx2"/>
                </a:solidFill>
                <a:latin typeface="+mj-lt"/>
                <a:cs typeface="Calibri Light"/>
              </a:rPr>
              <a:t>Krajské VV soutěže – KLIMA   a    OMALOVÁNKY Z PŘÍRODY</a:t>
            </a:r>
          </a:p>
        </p:txBody>
      </p:sp>
      <p:pic>
        <p:nvPicPr>
          <p:cNvPr id="18442" name="Picture 10" descr="C:\Users\tfolt\AppData\Local\Temp\ead902cf-7cad-4a06-9736-f7fea7537776_Koně (2).zip.776\IMG_4517.jpeg"/>
          <p:cNvPicPr>
            <a:picLocks noChangeAspect="1" noChangeArrowheads="1"/>
          </p:cNvPicPr>
          <p:nvPr/>
        </p:nvPicPr>
        <p:blipFill>
          <a:blip r:embed="rId9" cstate="print"/>
          <a:srcRect l="18273" t="13111" r="11861" b="2757"/>
          <a:stretch>
            <a:fillRect/>
          </a:stretch>
        </p:blipFill>
        <p:spPr bwMode="auto">
          <a:xfrm rot="5400000">
            <a:off x="4026276" y="4514890"/>
            <a:ext cx="2252978" cy="20347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061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A292AEA-2528-46C0-B426-95822B6141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8B7B198-E4DF-43CD-AD8C-1998843237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2BE67753-EA0E-4819-8D22-0B6600CF72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96934" y="3984"/>
            <a:ext cx="9376632" cy="6858000"/>
          </a:xfrm>
          <a:custGeom>
            <a:avLst/>
            <a:gdLst>
              <a:gd name="connsiteX0" fmla="*/ 1691615 w 9376632"/>
              <a:gd name="connsiteY0" fmla="*/ 0 h 6858000"/>
              <a:gd name="connsiteX1" fmla="*/ 7685017 w 9376632"/>
              <a:gd name="connsiteY1" fmla="*/ 0 h 6858000"/>
              <a:gd name="connsiteX2" fmla="*/ 7840634 w 9376632"/>
              <a:gd name="connsiteY2" fmla="*/ 134799 h 6858000"/>
              <a:gd name="connsiteX3" fmla="*/ 9376632 w 9376632"/>
              <a:gd name="connsiteY3" fmla="*/ 3605175 h 6858000"/>
              <a:gd name="connsiteX4" fmla="*/ 8158692 w 9376632"/>
              <a:gd name="connsiteY4" fmla="*/ 6757493 h 6858000"/>
              <a:gd name="connsiteX5" fmla="*/ 8062868 w 9376632"/>
              <a:gd name="connsiteY5" fmla="*/ 6858000 h 6858000"/>
              <a:gd name="connsiteX6" fmla="*/ 1313765 w 9376632"/>
              <a:gd name="connsiteY6" fmla="*/ 6858000 h 6858000"/>
              <a:gd name="connsiteX7" fmla="*/ 1217940 w 9376632"/>
              <a:gd name="connsiteY7" fmla="*/ 6757493 h 6858000"/>
              <a:gd name="connsiteX8" fmla="*/ 0 w 9376632"/>
              <a:gd name="connsiteY8" fmla="*/ 3605175 h 6858000"/>
              <a:gd name="connsiteX9" fmla="*/ 1535999 w 9376632"/>
              <a:gd name="connsiteY9" fmla="*/ 1347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76632" h="685800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29">
            <a:extLst>
              <a:ext uri="{FF2B5EF4-FFF2-40B4-BE49-F238E27FC236}">
                <a16:creationId xmlns:a16="http://schemas.microsoft.com/office/drawing/2014/main" id="{D76D63AC-0421-45EC-B383-E79A61A78C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  <a:solidFill>
            <a:schemeClr val="bg1">
              <a:alpha val="30000"/>
            </a:schemeClr>
          </a:soli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997A32E-7032-4107-9C8B-99DB59EDD5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43BB27F-1470-42CA-91FF-D94BC691C8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997B002-17FD-47B3-A06A-76802FE15C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401EA35-9D2E-43B7-860F-EBB8A6C3E0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8C44827-3D81-4FF9-B4A5-5650D1B20A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613D97F-F6DF-4D32-AD91-209A80E7A23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2B0ED5C-927D-4C5F-8F27-1B403820B97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791054" y="3097427"/>
            <a:ext cx="5186842" cy="2075935"/>
          </a:xfrm>
        </p:spPr>
        <p:txBody>
          <a:bodyPr anchor="b">
            <a:normAutofit fontScale="90000"/>
          </a:bodyPr>
          <a:lstStyle/>
          <a:p>
            <a:r>
              <a:rPr lang="cs-CZ" sz="5200" dirty="0" smtClean="0">
                <a:solidFill>
                  <a:schemeClr val="tx2"/>
                </a:solidFill>
                <a:cs typeface="Calibri Light"/>
              </a:rPr>
              <a:t/>
            </a:r>
            <a:br>
              <a:rPr lang="cs-CZ" sz="5200" dirty="0" smtClean="0">
                <a:solidFill>
                  <a:schemeClr val="tx2"/>
                </a:solidFill>
                <a:cs typeface="Calibri Light"/>
              </a:rPr>
            </a:br>
            <a:r>
              <a:rPr lang="cs-CZ" sz="5200" dirty="0">
                <a:solidFill>
                  <a:schemeClr val="tx2"/>
                </a:solidFill>
                <a:cs typeface="Calibri Light"/>
              </a:rPr>
              <a:t/>
            </a:r>
            <a:br>
              <a:rPr lang="cs-CZ" sz="5200" dirty="0">
                <a:solidFill>
                  <a:schemeClr val="tx2"/>
                </a:solidFill>
                <a:cs typeface="Calibri Light"/>
              </a:rPr>
            </a:br>
            <a:endParaRPr lang="cs-CZ" sz="5200" dirty="0">
              <a:solidFill>
                <a:schemeClr val="tx2"/>
              </a:solidFill>
              <a:cs typeface="Calibri Light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006811" y="1447857"/>
            <a:ext cx="5354596" cy="114706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z="4000" dirty="0" smtClean="0">
                <a:solidFill>
                  <a:schemeClr val="tx2"/>
                </a:solidFill>
                <a:latin typeface="+mj-lt"/>
                <a:ea typeface="+mj-ea"/>
                <a:cs typeface="Calibri Light"/>
              </a:rPr>
              <a:t>DĚKUJI VŠEM ZA MILOU SPOLUPRÁCI</a:t>
            </a:r>
          </a:p>
        </p:txBody>
      </p:sp>
      <p:grpSp>
        <p:nvGrpSpPr>
          <p:cNvPr id="5" name="Group 38">
            <a:extLst>
              <a:ext uri="{FF2B5EF4-FFF2-40B4-BE49-F238E27FC236}">
                <a16:creationId xmlns:a16="http://schemas.microsoft.com/office/drawing/2014/main" id="{87F87F1B-42BA-4AC7-A4E2-41544DDB2C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-4155"/>
            <a:ext cx="2514948" cy="2174333"/>
            <a:chOff x="-305" y="-4155"/>
            <a:chExt cx="2514948" cy="2174333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8B53067-4E48-4E71-A6A9-A8CAABAFBF6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6D1A0D3-4BB8-41D9-9CE7-2884C83F44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1E20F06-3B09-4B89-A36B-AB8BFBCCA5D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AE6C3D7-7D5B-4926-877D-45F117BB6B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44">
            <a:extLst>
              <a:ext uri="{FF2B5EF4-FFF2-40B4-BE49-F238E27FC236}">
                <a16:creationId xmlns:a16="http://schemas.microsoft.com/office/drawing/2014/main" id="{967346A5-7569-4F15-AB5D-BE3DADF192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685727" y="4683666"/>
            <a:ext cx="2514948" cy="2174333"/>
            <a:chOff x="-305" y="-4155"/>
            <a:chExt cx="2514948" cy="2174333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1951533-A568-4765-AB1F-F71D9AFDEA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7214F52-4F3F-4C96-A62E-F1401D6C04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23146A1-291C-4FA0-AB5B-EB04D423981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2977932-2B03-4899-8306-5002CEE68E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7" name="Obrázek 26" descr="C:\Users\tfolt\AppData\Local\Microsoft\Windows\INetCache\Content.Word\1db6f474-c127-48a3-ab62-b5c91b94ba15.jpeg"/>
          <p:cNvPicPr/>
          <p:nvPr/>
        </p:nvPicPr>
        <p:blipFill>
          <a:blip r:embed="rId2" cstate="print"/>
          <a:srcRect l="10725" r="21096"/>
          <a:stretch>
            <a:fillRect/>
          </a:stretch>
        </p:blipFill>
        <p:spPr bwMode="auto">
          <a:xfrm>
            <a:off x="8427611" y="350675"/>
            <a:ext cx="2446336" cy="2326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 descr="C:\Users\tfolt\Downloads\00a838dc-a5d2-4cfa-9226-137e37a8700c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829" y="2982097"/>
            <a:ext cx="4226086" cy="3169565"/>
          </a:xfrm>
          <a:prstGeom prst="rect">
            <a:avLst/>
          </a:prstGeom>
          <a:noFill/>
        </p:spPr>
      </p:pic>
      <p:pic>
        <p:nvPicPr>
          <p:cNvPr id="15364" name="Picture 4" descr="C:\Users\tfolt\AppData\Local\Temp\0129b1e1-380d-4cdd-9b51-82d7972dda60_(bez předmětu) (7).zip.a60\034119c4-f52c-4c76-b41b-86772ed63e8d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7362" y="2986214"/>
            <a:ext cx="4201298" cy="3150974"/>
          </a:xfrm>
          <a:prstGeom prst="rect">
            <a:avLst/>
          </a:prstGeom>
          <a:noFill/>
        </p:spPr>
      </p:pic>
      <p:pic>
        <p:nvPicPr>
          <p:cNvPr id="15366" name="Picture 6" descr="C:\Users\tfolt\AppData\Local\Temp\c1538bcc-a02f-4107-b614-5ba8fe5fae99_(bez předmětu) (7).zip.e99\c527e636-5647-44f7-86a9-f09c7beb479c.jpeg"/>
          <p:cNvPicPr>
            <a:picLocks noChangeAspect="1" noChangeArrowheads="1"/>
          </p:cNvPicPr>
          <p:nvPr/>
        </p:nvPicPr>
        <p:blipFill>
          <a:blip r:embed="rId5" cstate="print"/>
          <a:srcRect b="12244"/>
          <a:stretch>
            <a:fillRect/>
          </a:stretch>
        </p:blipFill>
        <p:spPr bwMode="auto">
          <a:xfrm>
            <a:off x="875316" y="304801"/>
            <a:ext cx="2082067" cy="2436176"/>
          </a:xfrm>
          <a:prstGeom prst="rect">
            <a:avLst/>
          </a:prstGeom>
          <a:noFill/>
        </p:spPr>
      </p:pic>
      <p:pic>
        <p:nvPicPr>
          <p:cNvPr id="38" name="Picture 24" descr="Hmyzí hotel: Ubytujte na zahradě včely samotářky nebo berušky! - Proženy.cz"/>
          <p:cNvPicPr>
            <a:picLocks noChangeAspect="1" noChangeArrowheads="1"/>
          </p:cNvPicPr>
          <p:nvPr/>
        </p:nvPicPr>
        <p:blipFill>
          <a:blip r:embed="rId6" cstate="print"/>
          <a:srcRect l="13267" t="9009" r="20396" b="12708"/>
          <a:stretch>
            <a:fillRect/>
          </a:stretch>
        </p:blipFill>
        <p:spPr bwMode="auto">
          <a:xfrm>
            <a:off x="5028483" y="254542"/>
            <a:ext cx="1202724" cy="1064480"/>
          </a:xfrm>
          <a:prstGeom prst="rect">
            <a:avLst/>
          </a:prstGeom>
          <a:noFill/>
        </p:spPr>
      </p:pic>
      <p:pic>
        <p:nvPicPr>
          <p:cNvPr id="15368" name="Picture 8" descr="C:\Users\tfolt\Downloads\3828dffb-3d63-44db-a1d1-bc7a5473a86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10899" y="2986471"/>
            <a:ext cx="1515762" cy="32002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9B1A27751AABA459AE731AD89FA8067" ma:contentTypeVersion="14" ma:contentTypeDescription="Vytvoří nový dokument" ma:contentTypeScope="" ma:versionID="811f033d7ce3506bfa5c7a8c1fe62d9d">
  <xsd:schema xmlns:xsd="http://www.w3.org/2001/XMLSchema" xmlns:xs="http://www.w3.org/2001/XMLSchema" xmlns:p="http://schemas.microsoft.com/office/2006/metadata/properties" xmlns:ns3="49dd03d6-58e6-405e-8cd9-c81b1d4809d2" targetNamespace="http://schemas.microsoft.com/office/2006/metadata/properties" ma:root="true" ma:fieldsID="1be7bb5ef04ae558926647932884140e" ns3:_="">
    <xsd:import namespace="49dd03d6-58e6-405e-8cd9-c81b1d4809d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dd03d6-58e6-405e-8cd9-c81b1d4809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0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9dd03d6-58e6-405e-8cd9-c81b1d4809d2" xsi:nil="true"/>
  </documentManagement>
</p:properties>
</file>

<file path=customXml/itemProps1.xml><?xml version="1.0" encoding="utf-8"?>
<ds:datastoreItem xmlns:ds="http://schemas.openxmlformats.org/officeDocument/2006/customXml" ds:itemID="{A6BCFE3C-44A1-406F-AB52-CCBE9DB2053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B02105E-CB59-45F1-85B8-70DADF4A0C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9dd03d6-58e6-405e-8cd9-c81b1d4809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69F7CF9-2715-4691-B1EA-3D971227332C}">
  <ds:schemaRefs>
    <ds:schemaRef ds:uri="http://purl.org/dc/dcmitype/"/>
    <ds:schemaRef ds:uri="http://purl.org/dc/elements/1.1/"/>
    <ds:schemaRef ds:uri="http://schemas.microsoft.com/office/2006/documentManagement/types"/>
    <ds:schemaRef ds:uri="http://purl.org/dc/terms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49dd03d6-58e6-405e-8cd9-c81b1d4809d2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1266</TotalTime>
  <Words>157</Words>
  <Application>Microsoft Office PowerPoint</Application>
  <PresentationFormat>Širokoúhlá obrazovka</PresentationFormat>
  <Paragraphs>35</Paragraphs>
  <Slides>9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Montserrat</vt:lpstr>
      <vt:lpstr>Motiv systému Office</vt:lpstr>
      <vt:lpstr>Acrobat Document</vt:lpstr>
      <vt:lpstr>EVVO ENVIROMENTÁLNÍ VÝCHOVA  A OSVĚTA </vt:lpstr>
      <vt:lpstr> Jsme zapojeni do mezinárodního projektu EKOŠKOLA </vt:lpstr>
      <vt:lpstr> </vt:lpstr>
      <vt:lpstr> TERÉNNÍ VÝUKA  i to je EVVO</vt:lpstr>
      <vt:lpstr>  </vt:lpstr>
      <vt:lpstr>NAŠE ŠKOLA DESATERO EKOLOGIE EKOKODEX  TŘÍDY</vt:lpstr>
      <vt:lpstr> </vt:lpstr>
      <vt:lpstr>      DOBRO družení  Návštěva v Domově pro seniory Čujkovova v Ostravě- Zábřehu    </vt:lpstr>
      <vt:lpstr>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Tamara Foltýnová</dc:creator>
  <cp:lastModifiedBy>tamara.foltynova</cp:lastModifiedBy>
  <cp:revision>1120</cp:revision>
  <dcterms:created xsi:type="dcterms:W3CDTF">2022-06-07T13:04:40Z</dcterms:created>
  <dcterms:modified xsi:type="dcterms:W3CDTF">2024-09-04T10:00:31Z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0x01010099B1A27751AABA459AE731AD89FA8067</vt:lpwstr>
  </property>
</Properties>
</file>